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56" r:id="rId3"/>
    <p:sldId id="268" r:id="rId4"/>
    <p:sldId id="269" r:id="rId5"/>
    <p:sldId id="335" r:id="rId6"/>
    <p:sldId id="273" r:id="rId7"/>
    <p:sldId id="275" r:id="rId8"/>
    <p:sldId id="343" r:id="rId9"/>
    <p:sldId id="337" r:id="rId10"/>
    <p:sldId id="350" r:id="rId11"/>
    <p:sldId id="349" r:id="rId12"/>
    <p:sldId id="270" r:id="rId13"/>
    <p:sldId id="300" r:id="rId14"/>
    <p:sldId id="341" r:id="rId15"/>
    <p:sldId id="328" r:id="rId16"/>
    <p:sldId id="271" r:id="rId17"/>
    <p:sldId id="329" r:id="rId18"/>
    <p:sldId id="327" r:id="rId19"/>
    <p:sldId id="330" r:id="rId20"/>
    <p:sldId id="334" r:id="rId21"/>
    <p:sldId id="272" r:id="rId22"/>
    <p:sldId id="274" r:id="rId23"/>
    <p:sldId id="336" r:id="rId24"/>
    <p:sldId id="342" r:id="rId25"/>
    <p:sldId id="344" r:id="rId26"/>
    <p:sldId id="351" r:id="rId27"/>
    <p:sldId id="352" r:id="rId28"/>
    <p:sldId id="353" r:id="rId29"/>
    <p:sldId id="354" r:id="rId3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659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F59"/>
    <a:srgbClr val="30363D"/>
    <a:srgbClr val="72BCC5"/>
    <a:srgbClr val="FFFCF5"/>
    <a:srgbClr val="EC8558"/>
    <a:srgbClr val="596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orient="horz" pos="26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A95AD3-869F-453F-B4EA-21D74F58D804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29700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629E2A7-77C5-44C3-8BFF-1146927540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015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</p:txBody>
      </p:sp>
      <p:sp>
        <p:nvSpPr>
          <p:cNvPr id="3072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/>
            <a:fld id="{BE14A46F-8C4D-4CB2-B1B4-BDD5A563DC81}" type="slidenum">
              <a:rPr lang="zh-CN" altLang="en-US" sz="1200"/>
              <a:pPr algn="r" eaLnBrk="1" hangingPunct="1"/>
              <a:t>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497588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29E2A7-77C5-44C3-8BFF-114692754062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613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29E2A7-77C5-44C3-8BFF-114692754062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9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29E2A7-77C5-44C3-8BFF-114692754062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130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29E2A7-77C5-44C3-8BFF-114692754062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75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FF44-DE2F-4E04-9E95-DB2C827E26EE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5733E-7EFC-4C8C-9693-C0790BDCEA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16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5F4AC-B64A-4262-BBAD-3A01F1278768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D12A7-07DF-4AC0-AD60-A07A288103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24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EC30-B311-4643-8F73-15976E7B3EB2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E878B-418E-4550-A687-1FDC2756DB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551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494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60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60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791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81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31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93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66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4E10A-2468-4E5C-856E-BFBD67D229EB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2C2EB-CA22-4A92-8F39-96B02B6D4E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469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52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27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98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81F4D-8DE8-415F-82CD-04ADFF57D1FB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DBD64-8096-4BE0-A434-1822A5993B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16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43B4E-1C9C-454E-94E5-5BD1611E96E8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1E43B-09AB-40DA-ABBF-0F719BE924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338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D9291-9621-467C-B6C3-06A65C343484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7FB2A-9985-46ED-98A0-8CD054BAE5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8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25C34-A18D-49DA-8AA2-5D74CD5C3F9A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D732F-7990-4399-AF38-386C75923F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37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5065E-67D7-4FAB-824A-CAB981A12714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1A624-FEC5-4A01-8293-6E7148CA15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85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E3FCA-6BF9-489F-8662-3D53598789E7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8E253-50E1-4A32-AB05-A7C8968FF5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8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1D1FA-BFA6-4D7E-99D9-D2F5B2DFE4E9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3FA12-BE39-433C-99CA-7E5AC1E29C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2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F046731-7F28-43AF-B642-7E40E67360AB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2DF5F43-E5B7-4C0D-BDC0-FEFD84F762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1499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596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782638"/>
            <a:ext cx="30035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文本框 7"/>
          <p:cNvSpPr txBox="1">
            <a:spLocks noChangeArrowheads="1"/>
          </p:cNvSpPr>
          <p:nvPr/>
        </p:nvSpPr>
        <p:spPr bwMode="auto">
          <a:xfrm>
            <a:off x="1831975" y="3849688"/>
            <a:ext cx="891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/>
            <a:r>
              <a:rPr lang="zh-CN" altLang="en-US" sz="7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微信公众号推广营销</a:t>
            </a:r>
          </a:p>
        </p:txBody>
      </p:sp>
      <p:sp>
        <p:nvSpPr>
          <p:cNvPr id="2052" name="文本框 8"/>
          <p:cNvSpPr txBox="1">
            <a:spLocks noChangeArrowheads="1"/>
          </p:cNvSpPr>
          <p:nvPr/>
        </p:nvSpPr>
        <p:spPr bwMode="auto">
          <a:xfrm>
            <a:off x="1974850" y="5372100"/>
            <a:ext cx="8162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dist" eaLnBrk="1" hangingPunct="1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框架完整</a:t>
            </a:r>
            <a:r>
              <a:rPr lang="en-US" altLang="zh-CN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扁平化呈现</a:t>
            </a:r>
            <a:r>
              <a:rPr lang="en-US" altLang="zh-CN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绝对专业</a:t>
            </a:r>
            <a:r>
              <a:rPr lang="en-US" altLang="zh-CN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超级吸睛</a:t>
            </a:r>
          </a:p>
        </p:txBody>
      </p:sp>
      <p:sp>
        <p:nvSpPr>
          <p:cNvPr id="2053" name="文本框 9"/>
          <p:cNvSpPr txBox="1">
            <a:spLocks noChangeArrowheads="1"/>
          </p:cNvSpPr>
          <p:nvPr/>
        </p:nvSpPr>
        <p:spPr bwMode="auto">
          <a:xfrm>
            <a:off x="1908175" y="4995863"/>
            <a:ext cx="82296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dist" eaLnBrk="1" hangingPunct="1"/>
            <a:r>
              <a:rPr lang="en-US" altLang="zh-CN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THE PROFESSIONAL BUSINESS TEMPLATE</a:t>
            </a:r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596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3"/>
          <p:cNvGrpSpPr>
            <a:grpSpLocks/>
          </p:cNvGrpSpPr>
          <p:nvPr/>
        </p:nvGrpSpPr>
        <p:grpSpPr bwMode="auto">
          <a:xfrm>
            <a:off x="0" y="0"/>
            <a:ext cx="2387600" cy="457200"/>
            <a:chOff x="0" y="0"/>
            <a:chExt cx="2080285" cy="457200"/>
          </a:xfrm>
        </p:grpSpPr>
        <p:sp>
          <p:nvSpPr>
            <p:cNvPr id="11286" name="矩形 1"/>
            <p:cNvSpPr>
              <a:spLocks noChangeArrowheads="1"/>
            </p:cNvSpPr>
            <p:nvPr/>
          </p:nvSpPr>
          <p:spPr bwMode="auto">
            <a:xfrm>
              <a:off x="0" y="0"/>
              <a:ext cx="1616546" cy="457200"/>
            </a:xfrm>
            <a:prstGeom prst="rect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287" name="等腰三角形 2"/>
            <p:cNvSpPr>
              <a:spLocks noChangeArrowheads="1"/>
            </p:cNvSpPr>
            <p:nvPr/>
          </p:nvSpPr>
          <p:spPr bwMode="auto">
            <a:xfrm rot="10800000">
              <a:off x="1616547" y="0"/>
              <a:ext cx="463738" cy="457200"/>
            </a:xfrm>
            <a:prstGeom prst="triangle">
              <a:avLst>
                <a:gd name="adj" fmla="val 100000"/>
              </a:avLst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267" name="文本框 13"/>
          <p:cNvSpPr txBox="1">
            <a:spLocks noChangeArrowheads="1"/>
          </p:cNvSpPr>
          <p:nvPr/>
        </p:nvSpPr>
        <p:spPr bwMode="auto">
          <a:xfrm>
            <a:off x="120650" y="44450"/>
            <a:ext cx="1612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  <a:endParaRPr lang="zh-CN" altLang="en-US" sz="1000"/>
          </a:p>
        </p:txBody>
      </p:sp>
      <p:sp>
        <p:nvSpPr>
          <p:cNvPr id="16390" name="Oval 2"/>
          <p:cNvSpPr>
            <a:spLocks noChangeArrowheads="1"/>
          </p:cNvSpPr>
          <p:nvPr/>
        </p:nvSpPr>
        <p:spPr bwMode="auto">
          <a:xfrm>
            <a:off x="1573213" y="1654175"/>
            <a:ext cx="1993900" cy="1993900"/>
          </a:xfrm>
          <a:prstGeom prst="ellipse">
            <a:avLst/>
          </a:prstGeom>
          <a:solidFill>
            <a:srgbClr val="30363D"/>
          </a:solidFill>
          <a:ln w="76200">
            <a:solidFill>
              <a:srgbClr val="72BCC5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zh-CN" sz="4300">
              <a:solidFill>
                <a:schemeClr val="bg1"/>
              </a:solidFill>
            </a:endParaRPr>
          </a:p>
        </p:txBody>
      </p:sp>
      <p:pic>
        <p:nvPicPr>
          <p:cNvPr id="163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2290763"/>
            <a:ext cx="4810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Oval 76"/>
          <p:cNvSpPr>
            <a:spLocks noChangeArrowheads="1"/>
          </p:cNvSpPr>
          <p:nvPr/>
        </p:nvSpPr>
        <p:spPr bwMode="auto">
          <a:xfrm>
            <a:off x="5151438" y="1614488"/>
            <a:ext cx="1997075" cy="1993900"/>
          </a:xfrm>
          <a:prstGeom prst="ellipse">
            <a:avLst/>
          </a:prstGeom>
          <a:solidFill>
            <a:srgbClr val="30363D"/>
          </a:solidFill>
          <a:ln w="76200">
            <a:solidFill>
              <a:srgbClr val="72BCC5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zh-CN" sz="4300">
              <a:solidFill>
                <a:schemeClr val="bg1"/>
              </a:solidFill>
            </a:endParaRPr>
          </a:p>
        </p:txBody>
      </p:sp>
      <p:pic>
        <p:nvPicPr>
          <p:cNvPr id="16393" name="Picture 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2290763"/>
            <a:ext cx="7397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Oval 78"/>
          <p:cNvSpPr>
            <a:spLocks noChangeArrowheads="1"/>
          </p:cNvSpPr>
          <p:nvPr/>
        </p:nvSpPr>
        <p:spPr bwMode="auto">
          <a:xfrm>
            <a:off x="8675688" y="1673225"/>
            <a:ext cx="1998662" cy="1993900"/>
          </a:xfrm>
          <a:prstGeom prst="ellipse">
            <a:avLst/>
          </a:prstGeom>
          <a:solidFill>
            <a:srgbClr val="30363D"/>
          </a:solidFill>
          <a:ln w="76200">
            <a:solidFill>
              <a:srgbClr val="72BCC5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zh-CN" sz="4300">
              <a:solidFill>
                <a:schemeClr val="bg1"/>
              </a:solidFill>
            </a:endParaRPr>
          </a:p>
        </p:txBody>
      </p:sp>
      <p:pic>
        <p:nvPicPr>
          <p:cNvPr id="16395" name="Picture 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950" y="2290763"/>
            <a:ext cx="8350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Rectangle 73"/>
          <p:cNvSpPr>
            <a:spLocks noChangeArrowheads="1"/>
          </p:cNvSpPr>
          <p:nvPr/>
        </p:nvSpPr>
        <p:spPr bwMode="auto">
          <a:xfrm>
            <a:off x="7988300" y="3905250"/>
            <a:ext cx="3373438" cy="331788"/>
          </a:xfrm>
          <a:prstGeom prst="rect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43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275" name="Rectangle 32"/>
          <p:cNvSpPr>
            <a:spLocks noChangeArrowheads="1"/>
          </p:cNvSpPr>
          <p:nvPr/>
        </p:nvSpPr>
        <p:spPr bwMode="auto">
          <a:xfrm>
            <a:off x="7962900" y="3905250"/>
            <a:ext cx="198438" cy="331788"/>
          </a:xfrm>
          <a:prstGeom prst="rect">
            <a:avLst/>
          </a:prstGeom>
          <a:solidFill>
            <a:srgbClr val="72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43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276" name="Rectangle 70"/>
          <p:cNvSpPr>
            <a:spLocks noChangeArrowheads="1"/>
          </p:cNvSpPr>
          <p:nvPr/>
        </p:nvSpPr>
        <p:spPr bwMode="auto">
          <a:xfrm>
            <a:off x="4430713" y="3905250"/>
            <a:ext cx="3373437" cy="331788"/>
          </a:xfrm>
          <a:prstGeom prst="rect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43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277" name="Rectangle 33"/>
          <p:cNvSpPr>
            <a:spLocks noChangeArrowheads="1"/>
          </p:cNvSpPr>
          <p:nvPr/>
        </p:nvSpPr>
        <p:spPr bwMode="auto">
          <a:xfrm>
            <a:off x="4418013" y="3905250"/>
            <a:ext cx="211137" cy="331788"/>
          </a:xfrm>
          <a:prstGeom prst="rect">
            <a:avLst/>
          </a:prstGeom>
          <a:solidFill>
            <a:srgbClr val="72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43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278" name="Rectangle 64"/>
          <p:cNvSpPr>
            <a:spLocks noChangeArrowheads="1"/>
          </p:cNvSpPr>
          <p:nvPr/>
        </p:nvSpPr>
        <p:spPr bwMode="auto">
          <a:xfrm>
            <a:off x="873125" y="3905250"/>
            <a:ext cx="3371850" cy="331788"/>
          </a:xfrm>
          <a:prstGeom prst="rect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43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279" name="TextBox 66"/>
          <p:cNvSpPr txBox="1">
            <a:spLocks noChangeArrowheads="1"/>
          </p:cNvSpPr>
          <p:nvPr/>
        </p:nvSpPr>
        <p:spPr bwMode="auto">
          <a:xfrm>
            <a:off x="1017588" y="3881438"/>
            <a:ext cx="21161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  <a:endParaRPr 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280" name="Rectangle 34"/>
          <p:cNvSpPr>
            <a:spLocks noChangeArrowheads="1"/>
          </p:cNvSpPr>
          <p:nvPr/>
        </p:nvSpPr>
        <p:spPr bwMode="auto">
          <a:xfrm>
            <a:off x="858838" y="3905250"/>
            <a:ext cx="212725" cy="331788"/>
          </a:xfrm>
          <a:prstGeom prst="rect">
            <a:avLst/>
          </a:prstGeom>
          <a:solidFill>
            <a:srgbClr val="72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43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281" name="TextBox 66"/>
          <p:cNvSpPr txBox="1">
            <a:spLocks noChangeArrowheads="1"/>
          </p:cNvSpPr>
          <p:nvPr/>
        </p:nvSpPr>
        <p:spPr bwMode="auto">
          <a:xfrm>
            <a:off x="4629150" y="3887788"/>
            <a:ext cx="2116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  <a:endParaRPr 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282" name="TextBox 66"/>
          <p:cNvSpPr txBox="1">
            <a:spLocks noChangeArrowheads="1"/>
          </p:cNvSpPr>
          <p:nvPr/>
        </p:nvSpPr>
        <p:spPr bwMode="auto">
          <a:xfrm>
            <a:off x="8186738" y="3887788"/>
            <a:ext cx="2116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  <a:endParaRPr 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283" name="文本框 25"/>
          <p:cNvSpPr txBox="1">
            <a:spLocks noChangeArrowheads="1"/>
          </p:cNvSpPr>
          <p:nvPr/>
        </p:nvSpPr>
        <p:spPr bwMode="auto">
          <a:xfrm>
            <a:off x="858838" y="4433888"/>
            <a:ext cx="33861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锐旗设计为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您效劳，专业</a:t>
            </a: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模板设计、个性</a:t>
            </a: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定制美化，打造您的演示专场秀。忧你所忧，思你所思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锐旗设计：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囚心钻研，诚心不贰。</a:t>
            </a:r>
            <a:endParaRPr 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284" name="文本框 26"/>
          <p:cNvSpPr txBox="1">
            <a:spLocks noChangeArrowheads="1"/>
          </p:cNvSpPr>
          <p:nvPr/>
        </p:nvSpPr>
        <p:spPr bwMode="auto">
          <a:xfrm>
            <a:off x="4430713" y="4433888"/>
            <a:ext cx="33861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锐旗设计为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您效劳，专业</a:t>
            </a: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模板设计、个性</a:t>
            </a: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定制美化，打造您的演示专场秀。忧你所忧，思你所思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锐旗设计：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囚心钻研，诚心不贰。</a:t>
            </a:r>
            <a:endParaRPr 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285" name="文本框 27"/>
          <p:cNvSpPr txBox="1">
            <a:spLocks noChangeArrowheads="1"/>
          </p:cNvSpPr>
          <p:nvPr/>
        </p:nvSpPr>
        <p:spPr bwMode="auto">
          <a:xfrm>
            <a:off x="7962900" y="4433888"/>
            <a:ext cx="33845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锐旗设计为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您效劳，专业</a:t>
            </a: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模板设计、个性</a:t>
            </a: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定制美化，打造您的演示专场秀。忧你所忧，思你所思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锐旗设计：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囚心钻研，诚心不贰。</a:t>
            </a:r>
            <a:endParaRPr 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 autoUpdateAnimBg="0"/>
      <p:bldP spid="16392" grpId="0" animBg="1" autoUpdateAnimBg="0"/>
      <p:bldP spid="1639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596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5"/>
          <p:cNvSpPr>
            <a:spLocks noChangeArrowheads="1"/>
          </p:cNvSpPr>
          <p:nvPr/>
        </p:nvSpPr>
        <p:spPr bwMode="auto">
          <a:xfrm>
            <a:off x="4051300" y="1384300"/>
            <a:ext cx="4089400" cy="4089400"/>
          </a:xfrm>
          <a:prstGeom prst="ellipse">
            <a:avLst/>
          </a:prstGeom>
          <a:solidFill>
            <a:srgbClr val="474F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291" name="Oval 5"/>
          <p:cNvSpPr>
            <a:spLocks noChangeArrowheads="1"/>
          </p:cNvSpPr>
          <p:nvPr/>
        </p:nvSpPr>
        <p:spPr bwMode="auto">
          <a:xfrm>
            <a:off x="4256088" y="1589088"/>
            <a:ext cx="3679825" cy="3679825"/>
          </a:xfrm>
          <a:prstGeom prst="ellipse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12292" name="组合 161"/>
          <p:cNvGrpSpPr>
            <a:grpSpLocks/>
          </p:cNvGrpSpPr>
          <p:nvPr/>
        </p:nvGrpSpPr>
        <p:grpSpPr bwMode="auto">
          <a:xfrm>
            <a:off x="5851525" y="4205288"/>
            <a:ext cx="488950" cy="488950"/>
            <a:chOff x="0" y="0"/>
            <a:chExt cx="489284" cy="489284"/>
          </a:xfrm>
        </p:grpSpPr>
        <p:sp>
          <p:nvSpPr>
            <p:cNvPr id="12296" name="Oval 70"/>
            <p:cNvSpPr>
              <a:spLocks noChangeArrowheads="1"/>
            </p:cNvSpPr>
            <p:nvPr/>
          </p:nvSpPr>
          <p:spPr bwMode="auto">
            <a:xfrm>
              <a:off x="0" y="0"/>
              <a:ext cx="489284" cy="489284"/>
            </a:xfrm>
            <a:prstGeom prst="ellipse">
              <a:avLst/>
            </a:pr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297" name="Freeform 71"/>
            <p:cNvSpPr>
              <a:spLocks/>
            </p:cNvSpPr>
            <p:nvPr/>
          </p:nvSpPr>
          <p:spPr bwMode="auto">
            <a:xfrm>
              <a:off x="41583" y="91481"/>
              <a:ext cx="414436" cy="364538"/>
            </a:xfrm>
            <a:custGeom>
              <a:avLst/>
              <a:gdLst>
                <a:gd name="T0" fmla="*/ 2147483647 w 50"/>
                <a:gd name="T1" fmla="*/ 2147483647 h 44"/>
                <a:gd name="T2" fmla="*/ 2147483647 w 50"/>
                <a:gd name="T3" fmla="*/ 2147483647 h 44"/>
                <a:gd name="T4" fmla="*/ 0 w 50"/>
                <a:gd name="T5" fmla="*/ 2147483647 h 44"/>
                <a:gd name="T6" fmla="*/ 2147483647 w 50"/>
                <a:gd name="T7" fmla="*/ 2147483647 h 44"/>
                <a:gd name="T8" fmla="*/ 2147483647 w 50"/>
                <a:gd name="T9" fmla="*/ 2147483647 h 44"/>
                <a:gd name="T10" fmla="*/ 2147483647 w 50"/>
                <a:gd name="T11" fmla="*/ 2147483647 h 44"/>
                <a:gd name="T12" fmla="*/ 2147483647 w 50"/>
                <a:gd name="T13" fmla="*/ 2147483647 h 44"/>
                <a:gd name="T14" fmla="*/ 2147483647 w 50"/>
                <a:gd name="T15" fmla="*/ 2147483647 h 44"/>
                <a:gd name="T16" fmla="*/ 2147483647 w 50"/>
                <a:gd name="T17" fmla="*/ 2147483647 h 44"/>
                <a:gd name="T18" fmla="*/ 2147483647 w 50"/>
                <a:gd name="T19" fmla="*/ 2147483647 h 44"/>
                <a:gd name="T20" fmla="*/ 2147483647 w 50"/>
                <a:gd name="T21" fmla="*/ 2147483647 h 44"/>
                <a:gd name="T22" fmla="*/ 2147483647 w 50"/>
                <a:gd name="T23" fmla="*/ 2147483647 h 44"/>
                <a:gd name="T24" fmla="*/ 2147483647 w 50"/>
                <a:gd name="T25" fmla="*/ 2147483647 h 44"/>
                <a:gd name="T26" fmla="*/ 2147483647 w 50"/>
                <a:gd name="T27" fmla="*/ 2147483647 h 44"/>
                <a:gd name="T28" fmla="*/ 2147483647 w 50"/>
                <a:gd name="T29" fmla="*/ 2147483647 h 44"/>
                <a:gd name="T30" fmla="*/ 2147483647 w 50"/>
                <a:gd name="T31" fmla="*/ 2147483647 h 44"/>
                <a:gd name="T32" fmla="*/ 2147483647 w 50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0" h="44">
                  <a:moveTo>
                    <a:pt x="25" y="44"/>
                  </a:moveTo>
                  <a:cubicBezTo>
                    <a:pt x="18" y="44"/>
                    <a:pt x="12" y="41"/>
                    <a:pt x="7" y="36"/>
                  </a:cubicBezTo>
                  <a:cubicBezTo>
                    <a:pt x="2" y="32"/>
                    <a:pt x="0" y="25"/>
                    <a:pt x="0" y="19"/>
                  </a:cubicBezTo>
                  <a:cubicBezTo>
                    <a:pt x="0" y="12"/>
                    <a:pt x="2" y="6"/>
                    <a:pt x="7" y="1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3" y="2"/>
                    <a:pt x="13" y="4"/>
                    <a:pt x="11" y="5"/>
                  </a:cubicBezTo>
                  <a:cubicBezTo>
                    <a:pt x="8" y="9"/>
                    <a:pt x="6" y="14"/>
                    <a:pt x="6" y="19"/>
                  </a:cubicBezTo>
                  <a:cubicBezTo>
                    <a:pt x="6" y="24"/>
                    <a:pt x="8" y="28"/>
                    <a:pt x="11" y="32"/>
                  </a:cubicBezTo>
                  <a:cubicBezTo>
                    <a:pt x="15" y="35"/>
                    <a:pt x="20" y="37"/>
                    <a:pt x="25" y="37"/>
                  </a:cubicBezTo>
                  <a:cubicBezTo>
                    <a:pt x="30" y="37"/>
                    <a:pt x="34" y="35"/>
                    <a:pt x="38" y="32"/>
                  </a:cubicBezTo>
                  <a:cubicBezTo>
                    <a:pt x="41" y="28"/>
                    <a:pt x="43" y="24"/>
                    <a:pt x="43" y="19"/>
                  </a:cubicBezTo>
                  <a:cubicBezTo>
                    <a:pt x="43" y="14"/>
                    <a:pt x="41" y="9"/>
                    <a:pt x="38" y="5"/>
                  </a:cubicBezTo>
                  <a:cubicBezTo>
                    <a:pt x="37" y="4"/>
                    <a:pt x="37" y="2"/>
                    <a:pt x="38" y="1"/>
                  </a:cubicBezTo>
                  <a:cubicBezTo>
                    <a:pt x="39" y="0"/>
                    <a:pt x="41" y="0"/>
                    <a:pt x="42" y="1"/>
                  </a:cubicBezTo>
                  <a:cubicBezTo>
                    <a:pt x="47" y="6"/>
                    <a:pt x="50" y="12"/>
                    <a:pt x="50" y="19"/>
                  </a:cubicBezTo>
                  <a:cubicBezTo>
                    <a:pt x="50" y="25"/>
                    <a:pt x="47" y="32"/>
                    <a:pt x="42" y="36"/>
                  </a:cubicBezTo>
                  <a:cubicBezTo>
                    <a:pt x="38" y="41"/>
                    <a:pt x="31" y="44"/>
                    <a:pt x="25" y="44"/>
                  </a:cubicBezTo>
                </a:path>
              </a:pathLst>
            </a:custGeom>
            <a:solidFill>
              <a:srgbClr val="D94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8" name="Freeform 72"/>
            <p:cNvSpPr>
              <a:spLocks/>
            </p:cNvSpPr>
            <p:nvPr/>
          </p:nvSpPr>
          <p:spPr bwMode="auto">
            <a:xfrm>
              <a:off x="224544" y="24950"/>
              <a:ext cx="49899" cy="273057"/>
            </a:xfrm>
            <a:custGeom>
              <a:avLst/>
              <a:gdLst>
                <a:gd name="T0" fmla="*/ 2147483647 w 6"/>
                <a:gd name="T1" fmla="*/ 2147483647 h 33"/>
                <a:gd name="T2" fmla="*/ 0 w 6"/>
                <a:gd name="T3" fmla="*/ 2147483647 h 33"/>
                <a:gd name="T4" fmla="*/ 0 w 6"/>
                <a:gd name="T5" fmla="*/ 2147483647 h 33"/>
                <a:gd name="T6" fmla="*/ 2147483647 w 6"/>
                <a:gd name="T7" fmla="*/ 0 h 33"/>
                <a:gd name="T8" fmla="*/ 2147483647 w 6"/>
                <a:gd name="T9" fmla="*/ 2147483647 h 33"/>
                <a:gd name="T10" fmla="*/ 2147483647 w 6"/>
                <a:gd name="T11" fmla="*/ 2147483647 h 33"/>
                <a:gd name="T12" fmla="*/ 2147483647 w 6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33">
                  <a:moveTo>
                    <a:pt x="3" y="33"/>
                  </a:moveTo>
                  <a:cubicBezTo>
                    <a:pt x="1" y="33"/>
                    <a:pt x="0" y="32"/>
                    <a:pt x="0" y="3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2"/>
                    <a:pt x="4" y="33"/>
                    <a:pt x="3" y="33"/>
                  </a:cubicBezTo>
                </a:path>
              </a:pathLst>
            </a:custGeom>
            <a:solidFill>
              <a:srgbClr val="D94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293" name="文本框 160"/>
          <p:cNvSpPr txBox="1">
            <a:spLocks noChangeArrowheads="1"/>
          </p:cNvSpPr>
          <p:nvPr/>
        </p:nvSpPr>
        <p:spPr bwMode="auto">
          <a:xfrm>
            <a:off x="4279900" y="3294063"/>
            <a:ext cx="3632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3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团队成员介绍</a:t>
            </a:r>
          </a:p>
        </p:txBody>
      </p:sp>
      <p:sp>
        <p:nvSpPr>
          <p:cNvPr id="12294" name="文本框 163"/>
          <p:cNvSpPr txBox="1">
            <a:spLocks noChangeArrowheads="1"/>
          </p:cNvSpPr>
          <p:nvPr/>
        </p:nvSpPr>
        <p:spPr bwMode="auto">
          <a:xfrm>
            <a:off x="4754563" y="2163763"/>
            <a:ext cx="2682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5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54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295" name="直接连接符 165"/>
          <p:cNvCxnSpPr>
            <a:cxnSpLocks noChangeShapeType="1"/>
          </p:cNvCxnSpPr>
          <p:nvPr/>
        </p:nvCxnSpPr>
        <p:spPr bwMode="auto">
          <a:xfrm>
            <a:off x="5475288" y="3168650"/>
            <a:ext cx="12414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596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3"/>
          <p:cNvGrpSpPr>
            <a:grpSpLocks/>
          </p:cNvGrpSpPr>
          <p:nvPr/>
        </p:nvGrpSpPr>
        <p:grpSpPr bwMode="auto">
          <a:xfrm>
            <a:off x="0" y="0"/>
            <a:ext cx="2387600" cy="457200"/>
            <a:chOff x="0" y="0"/>
            <a:chExt cx="2080285" cy="457200"/>
          </a:xfrm>
        </p:grpSpPr>
        <p:sp>
          <p:nvSpPr>
            <p:cNvPr id="13331" name="矩形 1"/>
            <p:cNvSpPr>
              <a:spLocks noChangeArrowheads="1"/>
            </p:cNvSpPr>
            <p:nvPr/>
          </p:nvSpPr>
          <p:spPr bwMode="auto">
            <a:xfrm>
              <a:off x="0" y="0"/>
              <a:ext cx="1616546" cy="457200"/>
            </a:xfrm>
            <a:prstGeom prst="rect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332" name="等腰三角形 2"/>
            <p:cNvSpPr>
              <a:spLocks noChangeArrowheads="1"/>
            </p:cNvSpPr>
            <p:nvPr/>
          </p:nvSpPr>
          <p:spPr bwMode="auto">
            <a:xfrm rot="10800000">
              <a:off x="1616547" y="0"/>
              <a:ext cx="463738" cy="457200"/>
            </a:xfrm>
            <a:prstGeom prst="triangle">
              <a:avLst>
                <a:gd name="adj" fmla="val 100000"/>
              </a:avLst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3315" name="文本框 13"/>
          <p:cNvSpPr txBox="1">
            <a:spLocks noChangeArrowheads="1"/>
          </p:cNvSpPr>
          <p:nvPr/>
        </p:nvSpPr>
        <p:spPr bwMode="auto">
          <a:xfrm>
            <a:off x="120650" y="44450"/>
            <a:ext cx="1612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  <a:endParaRPr lang="zh-CN" altLang="en-US" sz="1000"/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4076700" y="1600200"/>
            <a:ext cx="4271963" cy="1227138"/>
          </a:xfrm>
          <a:prstGeom prst="rect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4076700" y="2959100"/>
            <a:ext cx="4271963" cy="1228725"/>
          </a:xfrm>
          <a:prstGeom prst="rect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4076700" y="4354513"/>
            <a:ext cx="4271963" cy="1227137"/>
          </a:xfrm>
          <a:prstGeom prst="rect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5511800" y="1803400"/>
            <a:ext cx="2522538" cy="82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囚心钻研，诚心不贰。更多优质作品</a:t>
            </a:r>
            <a:r>
              <a:rPr lang="zh-CN" altLang="en-US" sz="14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1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320" name="Group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3303588"/>
            <a:ext cx="822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Group 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4627563"/>
            <a:ext cx="6953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Group 1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1974850"/>
            <a:ext cx="82391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Oval 20"/>
          <p:cNvSpPr>
            <a:spLocks noChangeArrowheads="1"/>
          </p:cNvSpPr>
          <p:nvPr/>
        </p:nvSpPr>
        <p:spPr bwMode="auto">
          <a:xfrm>
            <a:off x="9515475" y="2352675"/>
            <a:ext cx="1057275" cy="1057275"/>
          </a:xfrm>
          <a:prstGeom prst="ellipse">
            <a:avLst/>
          </a:prstGeom>
          <a:noFill/>
          <a:ln w="12700">
            <a:solidFill>
              <a:srgbClr val="72BC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en-US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324" name="Oval 25"/>
          <p:cNvSpPr>
            <a:spLocks noChangeArrowheads="1"/>
          </p:cNvSpPr>
          <p:nvPr/>
        </p:nvSpPr>
        <p:spPr bwMode="auto">
          <a:xfrm>
            <a:off x="1843088" y="2352675"/>
            <a:ext cx="1057275" cy="1057275"/>
          </a:xfrm>
          <a:prstGeom prst="ellipse">
            <a:avLst/>
          </a:prstGeom>
          <a:noFill/>
          <a:ln w="12700">
            <a:solidFill>
              <a:srgbClr val="72BC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en-US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325" name="Group 2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2590800"/>
            <a:ext cx="6953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Group 3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2560638"/>
            <a:ext cx="4079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Text Box 10"/>
          <p:cNvSpPr txBox="1">
            <a:spLocks noChangeArrowheads="1"/>
          </p:cNvSpPr>
          <p:nvPr/>
        </p:nvSpPr>
        <p:spPr bwMode="auto">
          <a:xfrm>
            <a:off x="1141413" y="3573463"/>
            <a:ext cx="245268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更多优质作品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328" name="Text Box 10"/>
          <p:cNvSpPr txBox="1">
            <a:spLocks noChangeArrowheads="1"/>
          </p:cNvSpPr>
          <p:nvPr/>
        </p:nvSpPr>
        <p:spPr bwMode="auto">
          <a:xfrm>
            <a:off x="8861425" y="3573463"/>
            <a:ext cx="245427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更多优质作品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329" name="Text Box 10"/>
          <p:cNvSpPr txBox="1">
            <a:spLocks noChangeArrowheads="1"/>
          </p:cNvSpPr>
          <p:nvPr/>
        </p:nvSpPr>
        <p:spPr bwMode="auto">
          <a:xfrm>
            <a:off x="4341813" y="3162300"/>
            <a:ext cx="2520950" cy="82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囚心钻研，诚心不贰。更多优质作品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330" name="Text Box 10"/>
          <p:cNvSpPr txBox="1">
            <a:spLocks noChangeArrowheads="1"/>
          </p:cNvSpPr>
          <p:nvPr/>
        </p:nvSpPr>
        <p:spPr bwMode="auto">
          <a:xfrm>
            <a:off x="5484813" y="4557713"/>
            <a:ext cx="2522537" cy="82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囚心钻研，诚心不贰。更多优质作品</a:t>
            </a:r>
            <a:r>
              <a:rPr lang="zh-CN" altLang="en-US" sz="14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1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596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3"/>
          <p:cNvGrpSpPr>
            <a:grpSpLocks/>
          </p:cNvGrpSpPr>
          <p:nvPr/>
        </p:nvGrpSpPr>
        <p:grpSpPr bwMode="auto">
          <a:xfrm>
            <a:off x="0" y="0"/>
            <a:ext cx="2387600" cy="457200"/>
            <a:chOff x="0" y="0"/>
            <a:chExt cx="2080285" cy="457200"/>
          </a:xfrm>
        </p:grpSpPr>
        <p:sp>
          <p:nvSpPr>
            <p:cNvPr id="14350" name="矩形 1"/>
            <p:cNvSpPr>
              <a:spLocks noChangeArrowheads="1"/>
            </p:cNvSpPr>
            <p:nvPr/>
          </p:nvSpPr>
          <p:spPr bwMode="auto">
            <a:xfrm>
              <a:off x="0" y="0"/>
              <a:ext cx="1616546" cy="457200"/>
            </a:xfrm>
            <a:prstGeom prst="rect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351" name="等腰三角形 2"/>
            <p:cNvSpPr>
              <a:spLocks noChangeArrowheads="1"/>
            </p:cNvSpPr>
            <p:nvPr/>
          </p:nvSpPr>
          <p:spPr bwMode="auto">
            <a:xfrm rot="10800000">
              <a:off x="1616547" y="0"/>
              <a:ext cx="463738" cy="457200"/>
            </a:xfrm>
            <a:prstGeom prst="triangle">
              <a:avLst>
                <a:gd name="adj" fmla="val 100000"/>
              </a:avLst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339" name="文本框 13"/>
          <p:cNvSpPr txBox="1">
            <a:spLocks noChangeArrowheads="1"/>
          </p:cNvSpPr>
          <p:nvPr/>
        </p:nvSpPr>
        <p:spPr bwMode="auto">
          <a:xfrm>
            <a:off x="120650" y="44450"/>
            <a:ext cx="1612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  <a:endParaRPr lang="zh-CN" altLang="en-US" sz="1000"/>
          </a:p>
        </p:txBody>
      </p:sp>
      <p:sp>
        <p:nvSpPr>
          <p:cNvPr id="19462" name="TextBox 14"/>
          <p:cNvSpPr txBox="1">
            <a:spLocks noChangeArrowheads="1"/>
          </p:cNvSpPr>
          <p:nvPr/>
        </p:nvSpPr>
        <p:spPr bwMode="auto">
          <a:xfrm>
            <a:off x="6988175" y="3783013"/>
            <a:ext cx="46275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恼于乏味的排版？苦于单调的配色？羞于乏味的设计？急于紧迫的工期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？锐旗设计为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您效劳，专业</a:t>
            </a: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模板设计、个性</a:t>
            </a: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定制美化，打造您的演示专场秀。忧你所忧，思你所思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锐旗设计：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囚心钻研，诚心不贰。</a:t>
            </a:r>
            <a:endParaRPr 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关于锐旗设计，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请访问：</a:t>
            </a:r>
            <a:endParaRPr 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锐旗设计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341" name="文本框 6"/>
          <p:cNvSpPr txBox="1">
            <a:spLocks noChangeArrowheads="1"/>
          </p:cNvSpPr>
          <p:nvPr/>
        </p:nvSpPr>
        <p:spPr bwMode="auto">
          <a:xfrm>
            <a:off x="6988175" y="3382963"/>
            <a:ext cx="3332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</a:p>
        </p:txBody>
      </p:sp>
      <p:pic>
        <p:nvPicPr>
          <p:cNvPr id="14342" name="Picture 2" descr="E:\graphic river\5 ppt. presentation\mac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2" t="15279" r="6792" b="13876"/>
          <a:stretch>
            <a:fillRect/>
          </a:stretch>
        </p:blipFill>
        <p:spPr bwMode="auto">
          <a:xfrm>
            <a:off x="422275" y="2174875"/>
            <a:ext cx="65659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3" name="组合 8"/>
          <p:cNvGrpSpPr>
            <a:grpSpLocks/>
          </p:cNvGrpSpPr>
          <p:nvPr/>
        </p:nvGrpSpPr>
        <p:grpSpPr bwMode="auto">
          <a:xfrm>
            <a:off x="1639888" y="2587625"/>
            <a:ext cx="4130675" cy="2592388"/>
            <a:chOff x="0" y="0"/>
            <a:chExt cx="4130013" cy="2591328"/>
          </a:xfrm>
        </p:grpSpPr>
        <p:sp>
          <p:nvSpPr>
            <p:cNvPr id="14344" name="Rectangle 2"/>
            <p:cNvSpPr>
              <a:spLocks noChangeArrowheads="1"/>
            </p:cNvSpPr>
            <p:nvPr/>
          </p:nvSpPr>
          <p:spPr bwMode="auto">
            <a:xfrm>
              <a:off x="0" y="1"/>
              <a:ext cx="4130013" cy="259132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en-US" altLang="zh-CN" sz="3200">
                <a:solidFill>
                  <a:schemeClr val="bg1"/>
                </a:solidFill>
              </a:endParaRPr>
            </a:p>
          </p:txBody>
        </p:sp>
        <p:sp>
          <p:nvSpPr>
            <p:cNvPr id="14345" name="直角三角形 10"/>
            <p:cNvSpPr>
              <a:spLocks noChangeArrowheads="1"/>
            </p:cNvSpPr>
            <p:nvPr/>
          </p:nvSpPr>
          <p:spPr bwMode="auto">
            <a:xfrm>
              <a:off x="0" y="1"/>
              <a:ext cx="4130013" cy="2591327"/>
            </a:xfrm>
            <a:prstGeom prst="rtTriangle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346" name="直角三角形 11"/>
            <p:cNvSpPr>
              <a:spLocks noChangeArrowheads="1"/>
            </p:cNvSpPr>
            <p:nvPr/>
          </p:nvSpPr>
          <p:spPr bwMode="auto">
            <a:xfrm flipH="1" flipV="1">
              <a:off x="0" y="0"/>
              <a:ext cx="4130013" cy="2591327"/>
            </a:xfrm>
            <a:prstGeom prst="rtTriangl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4347" name="组合 12"/>
            <p:cNvGrpSpPr>
              <a:grpSpLocks/>
            </p:cNvGrpSpPr>
            <p:nvPr/>
          </p:nvGrpSpPr>
          <p:grpSpPr bwMode="auto">
            <a:xfrm>
              <a:off x="1260615" y="634403"/>
              <a:ext cx="1485982" cy="1485982"/>
              <a:chOff x="0" y="0"/>
              <a:chExt cx="1485982" cy="1485982"/>
            </a:xfrm>
          </p:grpSpPr>
          <p:sp>
            <p:nvSpPr>
              <p:cNvPr id="14348" name="Freeform 93"/>
              <p:cNvSpPr>
                <a:spLocks noEditPoints="1"/>
              </p:cNvSpPr>
              <p:nvPr/>
            </p:nvSpPr>
            <p:spPr bwMode="auto">
              <a:xfrm>
                <a:off x="466355" y="330854"/>
                <a:ext cx="548619" cy="737488"/>
              </a:xfrm>
              <a:custGeom>
                <a:avLst/>
                <a:gdLst>
                  <a:gd name="T0" fmla="*/ 2147483647 w 216"/>
                  <a:gd name="T1" fmla="*/ 2147483647 h 288"/>
                  <a:gd name="T2" fmla="*/ 2147483647 w 216"/>
                  <a:gd name="T3" fmla="*/ 2147483647 h 288"/>
                  <a:gd name="T4" fmla="*/ 2147483647 w 216"/>
                  <a:gd name="T5" fmla="*/ 0 h 288"/>
                  <a:gd name="T6" fmla="*/ 2147483647 w 216"/>
                  <a:gd name="T7" fmla="*/ 0 h 288"/>
                  <a:gd name="T8" fmla="*/ 2147483647 w 216"/>
                  <a:gd name="T9" fmla="*/ 0 h 288"/>
                  <a:gd name="T10" fmla="*/ 2147483647 w 216"/>
                  <a:gd name="T11" fmla="*/ 2147483647 h 288"/>
                  <a:gd name="T12" fmla="*/ 2147483647 w 216"/>
                  <a:gd name="T13" fmla="*/ 2147483647 h 288"/>
                  <a:gd name="T14" fmla="*/ 0 w 216"/>
                  <a:gd name="T15" fmla="*/ 2147483647 h 288"/>
                  <a:gd name="T16" fmla="*/ 0 w 216"/>
                  <a:gd name="T17" fmla="*/ 2147483647 h 288"/>
                  <a:gd name="T18" fmla="*/ 2147483647 w 216"/>
                  <a:gd name="T19" fmla="*/ 2147483647 h 288"/>
                  <a:gd name="T20" fmla="*/ 2147483647 w 216"/>
                  <a:gd name="T21" fmla="*/ 2147483647 h 288"/>
                  <a:gd name="T22" fmla="*/ 2147483647 w 216"/>
                  <a:gd name="T23" fmla="*/ 2147483647 h 288"/>
                  <a:gd name="T24" fmla="*/ 2147483647 w 216"/>
                  <a:gd name="T25" fmla="*/ 2147483647 h 288"/>
                  <a:gd name="T26" fmla="*/ 2147483647 w 216"/>
                  <a:gd name="T27" fmla="*/ 2147483647 h 288"/>
                  <a:gd name="T28" fmla="*/ 2147483647 w 216"/>
                  <a:gd name="T29" fmla="*/ 2147483647 h 288"/>
                  <a:gd name="T30" fmla="*/ 2147483647 w 216"/>
                  <a:gd name="T31" fmla="*/ 2147483647 h 288"/>
                  <a:gd name="T32" fmla="*/ 2147483647 w 216"/>
                  <a:gd name="T33" fmla="*/ 2147483647 h 288"/>
                  <a:gd name="T34" fmla="*/ 2147483647 w 216"/>
                  <a:gd name="T35" fmla="*/ 2147483647 h 288"/>
                  <a:gd name="T36" fmla="*/ 2147483647 w 216"/>
                  <a:gd name="T37" fmla="*/ 2147483647 h 288"/>
                  <a:gd name="T38" fmla="*/ 2147483647 w 216"/>
                  <a:gd name="T39" fmla="*/ 2147483647 h 288"/>
                  <a:gd name="T40" fmla="*/ 2147483647 w 216"/>
                  <a:gd name="T41" fmla="*/ 2147483647 h 288"/>
                  <a:gd name="T42" fmla="*/ 2147483647 w 216"/>
                  <a:gd name="T43" fmla="*/ 2147483647 h 288"/>
                  <a:gd name="T44" fmla="*/ 2147483647 w 216"/>
                  <a:gd name="T45" fmla="*/ 2147483647 h 288"/>
                  <a:gd name="T46" fmla="*/ 2147483647 w 216"/>
                  <a:gd name="T47" fmla="*/ 2147483647 h 288"/>
                  <a:gd name="T48" fmla="*/ 2147483647 w 216"/>
                  <a:gd name="T49" fmla="*/ 2147483647 h 288"/>
                  <a:gd name="T50" fmla="*/ 2147483647 w 216"/>
                  <a:gd name="T51" fmla="*/ 2147483647 h 288"/>
                  <a:gd name="T52" fmla="*/ 2147483647 w 216"/>
                  <a:gd name="T53" fmla="*/ 2147483647 h 288"/>
                  <a:gd name="T54" fmla="*/ 2147483647 w 216"/>
                  <a:gd name="T55" fmla="*/ 2147483647 h 28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16" h="288">
                    <a:moveTo>
                      <a:pt x="188" y="126"/>
                    </a:moveTo>
                    <a:cubicBezTo>
                      <a:pt x="188" y="79"/>
                      <a:pt x="188" y="79"/>
                      <a:pt x="188" y="79"/>
                    </a:cubicBezTo>
                    <a:cubicBezTo>
                      <a:pt x="188" y="36"/>
                      <a:pt x="152" y="0"/>
                      <a:pt x="109" y="0"/>
                    </a:cubicBezTo>
                    <a:cubicBezTo>
                      <a:pt x="109" y="0"/>
                      <a:pt x="108" y="0"/>
                      <a:pt x="108" y="0"/>
                    </a:cubicBezTo>
                    <a:cubicBezTo>
                      <a:pt x="107" y="0"/>
                      <a:pt x="107" y="0"/>
                      <a:pt x="106" y="0"/>
                    </a:cubicBezTo>
                    <a:cubicBezTo>
                      <a:pt x="63" y="0"/>
                      <a:pt x="28" y="36"/>
                      <a:pt x="28" y="79"/>
                    </a:cubicBezTo>
                    <a:cubicBezTo>
                      <a:pt x="28" y="126"/>
                      <a:pt x="28" y="126"/>
                      <a:pt x="2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288"/>
                      <a:pt x="0" y="288"/>
                      <a:pt x="0" y="288"/>
                    </a:cubicBezTo>
                    <a:cubicBezTo>
                      <a:pt x="216" y="288"/>
                      <a:pt x="216" y="288"/>
                      <a:pt x="216" y="288"/>
                    </a:cubicBezTo>
                    <a:cubicBezTo>
                      <a:pt x="216" y="126"/>
                      <a:pt x="216" y="126"/>
                      <a:pt x="216" y="126"/>
                    </a:cubicBezTo>
                    <a:lnTo>
                      <a:pt x="188" y="126"/>
                    </a:lnTo>
                    <a:close/>
                    <a:moveTo>
                      <a:pt x="133" y="259"/>
                    </a:moveTo>
                    <a:cubicBezTo>
                      <a:pt x="84" y="259"/>
                      <a:pt x="84" y="259"/>
                      <a:pt x="84" y="259"/>
                    </a:cubicBezTo>
                    <a:cubicBezTo>
                      <a:pt x="96" y="206"/>
                      <a:pt x="96" y="206"/>
                      <a:pt x="96" y="206"/>
                    </a:cubicBezTo>
                    <a:cubicBezTo>
                      <a:pt x="88" y="202"/>
                      <a:pt x="84" y="194"/>
                      <a:pt x="84" y="185"/>
                    </a:cubicBezTo>
                    <a:cubicBezTo>
                      <a:pt x="84" y="172"/>
                      <a:pt x="95" y="161"/>
                      <a:pt x="108" y="161"/>
                    </a:cubicBezTo>
                    <a:cubicBezTo>
                      <a:pt x="122" y="161"/>
                      <a:pt x="133" y="172"/>
                      <a:pt x="133" y="185"/>
                    </a:cubicBezTo>
                    <a:cubicBezTo>
                      <a:pt x="133" y="194"/>
                      <a:pt x="128" y="202"/>
                      <a:pt x="120" y="206"/>
                    </a:cubicBezTo>
                    <a:lnTo>
                      <a:pt x="133" y="259"/>
                    </a:lnTo>
                    <a:close/>
                    <a:moveTo>
                      <a:pt x="148" y="126"/>
                    </a:moveTo>
                    <a:cubicBezTo>
                      <a:pt x="67" y="126"/>
                      <a:pt x="67" y="126"/>
                      <a:pt x="67" y="126"/>
                    </a:cubicBezTo>
                    <a:cubicBezTo>
                      <a:pt x="67" y="79"/>
                      <a:pt x="67" y="79"/>
                      <a:pt x="67" y="79"/>
                    </a:cubicBezTo>
                    <a:cubicBezTo>
                      <a:pt x="67" y="57"/>
                      <a:pt x="85" y="40"/>
                      <a:pt x="106" y="40"/>
                    </a:cubicBezTo>
                    <a:cubicBezTo>
                      <a:pt x="107" y="40"/>
                      <a:pt x="108" y="40"/>
                      <a:pt x="108" y="40"/>
                    </a:cubicBezTo>
                    <a:cubicBezTo>
                      <a:pt x="108" y="40"/>
                      <a:pt x="109" y="40"/>
                      <a:pt x="109" y="40"/>
                    </a:cubicBezTo>
                    <a:cubicBezTo>
                      <a:pt x="131" y="40"/>
                      <a:pt x="148" y="57"/>
                      <a:pt x="148" y="79"/>
                    </a:cubicBezTo>
                    <a:lnTo>
                      <a:pt x="148" y="1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49" name="椭圆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85982" cy="1485982"/>
              </a:xfrm>
              <a:prstGeom prst="ellips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596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3"/>
          <p:cNvGrpSpPr>
            <a:grpSpLocks/>
          </p:cNvGrpSpPr>
          <p:nvPr/>
        </p:nvGrpSpPr>
        <p:grpSpPr bwMode="auto">
          <a:xfrm>
            <a:off x="0" y="0"/>
            <a:ext cx="2387600" cy="457200"/>
            <a:chOff x="0" y="0"/>
            <a:chExt cx="2080285" cy="457200"/>
          </a:xfrm>
        </p:grpSpPr>
        <p:sp>
          <p:nvSpPr>
            <p:cNvPr id="15384" name="矩形 1"/>
            <p:cNvSpPr>
              <a:spLocks noChangeArrowheads="1"/>
            </p:cNvSpPr>
            <p:nvPr/>
          </p:nvSpPr>
          <p:spPr bwMode="auto">
            <a:xfrm>
              <a:off x="0" y="0"/>
              <a:ext cx="1616546" cy="457200"/>
            </a:xfrm>
            <a:prstGeom prst="rect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385" name="等腰三角形 2"/>
            <p:cNvSpPr>
              <a:spLocks noChangeArrowheads="1"/>
            </p:cNvSpPr>
            <p:nvPr/>
          </p:nvSpPr>
          <p:spPr bwMode="auto">
            <a:xfrm rot="10800000">
              <a:off x="1616547" y="0"/>
              <a:ext cx="463738" cy="457200"/>
            </a:xfrm>
            <a:prstGeom prst="triangle">
              <a:avLst>
                <a:gd name="adj" fmla="val 100000"/>
              </a:avLst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5363" name="文本框 13"/>
          <p:cNvSpPr txBox="1">
            <a:spLocks noChangeArrowheads="1"/>
          </p:cNvSpPr>
          <p:nvPr/>
        </p:nvSpPr>
        <p:spPr bwMode="auto">
          <a:xfrm>
            <a:off x="120650" y="44450"/>
            <a:ext cx="1612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5364" name="Rectangle 22"/>
          <p:cNvSpPr>
            <a:spLocks noChangeArrowheads="1"/>
          </p:cNvSpPr>
          <p:nvPr/>
        </p:nvSpPr>
        <p:spPr bwMode="auto">
          <a:xfrm>
            <a:off x="1322388" y="4886325"/>
            <a:ext cx="10153650" cy="904875"/>
          </a:xfrm>
          <a:prstGeom prst="rect">
            <a:avLst/>
          </a:prstGeom>
          <a:solidFill>
            <a:srgbClr val="474F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365" name="Rounded Rectangle 5"/>
          <p:cNvSpPr>
            <a:spLocks noChangeArrowheads="1"/>
          </p:cNvSpPr>
          <p:nvPr/>
        </p:nvSpPr>
        <p:spPr bwMode="auto">
          <a:xfrm>
            <a:off x="1422400" y="1700213"/>
            <a:ext cx="1106488" cy="1104900"/>
          </a:xfrm>
          <a:prstGeom prst="roundRect">
            <a:avLst>
              <a:gd name="adj" fmla="val 16667"/>
            </a:avLst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</a:endParaRPr>
          </a:p>
        </p:txBody>
      </p:sp>
      <p:sp>
        <p:nvSpPr>
          <p:cNvPr id="15366" name="Rounded Rectangle 11"/>
          <p:cNvSpPr>
            <a:spLocks noChangeArrowheads="1"/>
          </p:cNvSpPr>
          <p:nvPr/>
        </p:nvSpPr>
        <p:spPr bwMode="auto">
          <a:xfrm>
            <a:off x="4764088" y="1700213"/>
            <a:ext cx="1104900" cy="1104900"/>
          </a:xfrm>
          <a:prstGeom prst="roundRect">
            <a:avLst>
              <a:gd name="adj" fmla="val 16667"/>
            </a:avLst>
          </a:prstGeom>
          <a:solidFill>
            <a:srgbClr val="72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367" name="Rounded Rectangle 13"/>
          <p:cNvSpPr>
            <a:spLocks noChangeArrowheads="1"/>
          </p:cNvSpPr>
          <p:nvPr/>
        </p:nvSpPr>
        <p:spPr bwMode="auto">
          <a:xfrm>
            <a:off x="8158163" y="1700213"/>
            <a:ext cx="1106487" cy="1104900"/>
          </a:xfrm>
          <a:prstGeom prst="roundRect">
            <a:avLst>
              <a:gd name="adj" fmla="val 16667"/>
            </a:avLst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</a:endParaRPr>
          </a:p>
        </p:txBody>
      </p:sp>
      <p:sp>
        <p:nvSpPr>
          <p:cNvPr id="15368" name="Rounded Rectangle 15"/>
          <p:cNvSpPr>
            <a:spLocks noChangeArrowheads="1"/>
          </p:cNvSpPr>
          <p:nvPr/>
        </p:nvSpPr>
        <p:spPr bwMode="auto">
          <a:xfrm>
            <a:off x="1422400" y="3479800"/>
            <a:ext cx="1106488" cy="1104900"/>
          </a:xfrm>
          <a:prstGeom prst="roundRect">
            <a:avLst>
              <a:gd name="adj" fmla="val 16667"/>
            </a:avLst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</a:endParaRPr>
          </a:p>
        </p:txBody>
      </p:sp>
      <p:sp>
        <p:nvSpPr>
          <p:cNvPr id="15369" name="Rounded Rectangle 17"/>
          <p:cNvSpPr>
            <a:spLocks noChangeArrowheads="1"/>
          </p:cNvSpPr>
          <p:nvPr/>
        </p:nvSpPr>
        <p:spPr bwMode="auto">
          <a:xfrm>
            <a:off x="4764088" y="3479800"/>
            <a:ext cx="1104900" cy="1104900"/>
          </a:xfrm>
          <a:prstGeom prst="roundRect">
            <a:avLst>
              <a:gd name="adj" fmla="val 16667"/>
            </a:avLst>
          </a:prstGeom>
          <a:solidFill>
            <a:srgbClr val="72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370" name="Rounded Rectangle 19"/>
          <p:cNvSpPr>
            <a:spLocks noChangeArrowheads="1"/>
          </p:cNvSpPr>
          <p:nvPr/>
        </p:nvSpPr>
        <p:spPr bwMode="auto">
          <a:xfrm>
            <a:off x="8158163" y="3479800"/>
            <a:ext cx="1106487" cy="1104900"/>
          </a:xfrm>
          <a:prstGeom prst="roundRect">
            <a:avLst>
              <a:gd name="adj" fmla="val 16667"/>
            </a:avLst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</a:endParaRPr>
          </a:p>
        </p:txBody>
      </p:sp>
      <p:sp>
        <p:nvSpPr>
          <p:cNvPr id="15371" name="Text Box 7"/>
          <p:cNvSpPr txBox="1">
            <a:spLocks noChangeArrowheads="1"/>
          </p:cNvSpPr>
          <p:nvPr/>
        </p:nvSpPr>
        <p:spPr bwMode="auto">
          <a:xfrm>
            <a:off x="1449388" y="5154613"/>
            <a:ext cx="992505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 anchor="ctr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恼于乏味的排版？苦于单调的配色？羞于乏味的设计？急于紧迫的工期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？锐旗设计为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您效劳，专业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模板设计、个性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定制美化，打造您的演示专场秀。忧你所忧，思你所思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锐旗设计：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囚心钻研，诚心不贰。</a:t>
            </a:r>
            <a:endParaRPr 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372" name="Freeform 44"/>
          <p:cNvSpPr>
            <a:spLocks noEditPoints="1"/>
          </p:cNvSpPr>
          <p:nvPr/>
        </p:nvSpPr>
        <p:spPr bwMode="auto">
          <a:xfrm>
            <a:off x="8445500" y="1990725"/>
            <a:ext cx="530225" cy="523875"/>
          </a:xfrm>
          <a:custGeom>
            <a:avLst/>
            <a:gdLst>
              <a:gd name="T0" fmla="*/ 2147483647 w 121"/>
              <a:gd name="T1" fmla="*/ 2147483647 h 119"/>
              <a:gd name="T2" fmla="*/ 2147483647 w 121"/>
              <a:gd name="T3" fmla="*/ 2147483647 h 119"/>
              <a:gd name="T4" fmla="*/ 2147483647 w 121"/>
              <a:gd name="T5" fmla="*/ 2147483647 h 119"/>
              <a:gd name="T6" fmla="*/ 2147483647 w 121"/>
              <a:gd name="T7" fmla="*/ 2147483647 h 119"/>
              <a:gd name="T8" fmla="*/ 2147483647 w 121"/>
              <a:gd name="T9" fmla="*/ 2147483647 h 119"/>
              <a:gd name="T10" fmla="*/ 2147483647 w 121"/>
              <a:gd name="T11" fmla="*/ 2147483647 h 119"/>
              <a:gd name="T12" fmla="*/ 2147483647 w 121"/>
              <a:gd name="T13" fmla="*/ 2147483647 h 119"/>
              <a:gd name="T14" fmla="*/ 2147483647 w 121"/>
              <a:gd name="T15" fmla="*/ 2147483647 h 119"/>
              <a:gd name="T16" fmla="*/ 2147483647 w 121"/>
              <a:gd name="T17" fmla="*/ 2147483647 h 119"/>
              <a:gd name="T18" fmla="*/ 2147483647 w 121"/>
              <a:gd name="T19" fmla="*/ 2147483647 h 119"/>
              <a:gd name="T20" fmla="*/ 2147483647 w 121"/>
              <a:gd name="T21" fmla="*/ 2147483647 h 119"/>
              <a:gd name="T22" fmla="*/ 2147483647 w 121"/>
              <a:gd name="T23" fmla="*/ 2147483647 h 119"/>
              <a:gd name="T24" fmla="*/ 2147483647 w 121"/>
              <a:gd name="T25" fmla="*/ 2147483647 h 119"/>
              <a:gd name="T26" fmla="*/ 2147483647 w 121"/>
              <a:gd name="T27" fmla="*/ 2147483647 h 119"/>
              <a:gd name="T28" fmla="*/ 2147483647 w 121"/>
              <a:gd name="T29" fmla="*/ 2147483647 h 119"/>
              <a:gd name="T30" fmla="*/ 2147483647 w 121"/>
              <a:gd name="T31" fmla="*/ 2147483647 h 119"/>
              <a:gd name="T32" fmla="*/ 2147483647 w 121"/>
              <a:gd name="T33" fmla="*/ 2147483647 h 119"/>
              <a:gd name="T34" fmla="*/ 2147483647 w 121"/>
              <a:gd name="T35" fmla="*/ 2147483647 h 119"/>
              <a:gd name="T36" fmla="*/ 2147483647 w 121"/>
              <a:gd name="T37" fmla="*/ 2147483647 h 119"/>
              <a:gd name="T38" fmla="*/ 2147483647 w 121"/>
              <a:gd name="T39" fmla="*/ 2147483647 h 119"/>
              <a:gd name="T40" fmla="*/ 2147483647 w 121"/>
              <a:gd name="T41" fmla="*/ 2147483647 h 119"/>
              <a:gd name="T42" fmla="*/ 2147483647 w 121"/>
              <a:gd name="T43" fmla="*/ 2147483647 h 119"/>
              <a:gd name="T44" fmla="*/ 2147483647 w 121"/>
              <a:gd name="T45" fmla="*/ 2147483647 h 119"/>
              <a:gd name="T46" fmla="*/ 2147483647 w 121"/>
              <a:gd name="T47" fmla="*/ 2147483647 h 119"/>
              <a:gd name="T48" fmla="*/ 2147483647 w 121"/>
              <a:gd name="T49" fmla="*/ 2147483647 h 119"/>
              <a:gd name="T50" fmla="*/ 2147483647 w 121"/>
              <a:gd name="T51" fmla="*/ 2147483647 h 119"/>
              <a:gd name="T52" fmla="*/ 2147483647 w 121"/>
              <a:gd name="T53" fmla="*/ 2147483647 h 119"/>
              <a:gd name="T54" fmla="*/ 2147483647 w 121"/>
              <a:gd name="T55" fmla="*/ 2147483647 h 119"/>
              <a:gd name="T56" fmla="*/ 2147483647 w 121"/>
              <a:gd name="T57" fmla="*/ 2147483647 h 119"/>
              <a:gd name="T58" fmla="*/ 2147483647 w 121"/>
              <a:gd name="T59" fmla="*/ 2147483647 h 119"/>
              <a:gd name="T60" fmla="*/ 2147483647 w 121"/>
              <a:gd name="T61" fmla="*/ 2147483647 h 119"/>
              <a:gd name="T62" fmla="*/ 2147483647 w 121"/>
              <a:gd name="T63" fmla="*/ 2147483647 h 119"/>
              <a:gd name="T64" fmla="*/ 2147483647 w 121"/>
              <a:gd name="T65" fmla="*/ 2147483647 h 119"/>
              <a:gd name="T66" fmla="*/ 2147483647 w 121"/>
              <a:gd name="T67" fmla="*/ 2147483647 h 119"/>
              <a:gd name="T68" fmla="*/ 2147483647 w 121"/>
              <a:gd name="T69" fmla="*/ 2147483647 h 119"/>
              <a:gd name="T70" fmla="*/ 2147483647 w 121"/>
              <a:gd name="T71" fmla="*/ 2147483647 h 1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21" h="119">
                <a:moveTo>
                  <a:pt x="114" y="89"/>
                </a:moveTo>
                <a:cubicBezTo>
                  <a:pt x="88" y="62"/>
                  <a:pt x="88" y="62"/>
                  <a:pt x="88" y="62"/>
                </a:cubicBezTo>
                <a:cubicBezTo>
                  <a:pt x="83" y="58"/>
                  <a:pt x="77" y="57"/>
                  <a:pt x="71" y="58"/>
                </a:cubicBezTo>
                <a:cubicBezTo>
                  <a:pt x="61" y="48"/>
                  <a:pt x="61" y="48"/>
                  <a:pt x="61" y="48"/>
                </a:cubicBezTo>
                <a:cubicBezTo>
                  <a:pt x="62" y="43"/>
                  <a:pt x="61" y="37"/>
                  <a:pt x="56" y="33"/>
                </a:cubicBezTo>
                <a:cubicBezTo>
                  <a:pt x="30" y="6"/>
                  <a:pt x="30" y="6"/>
                  <a:pt x="30" y="6"/>
                </a:cubicBezTo>
                <a:cubicBezTo>
                  <a:pt x="23" y="0"/>
                  <a:pt x="13" y="0"/>
                  <a:pt x="7" y="6"/>
                </a:cubicBezTo>
                <a:cubicBezTo>
                  <a:pt x="0" y="13"/>
                  <a:pt x="0" y="23"/>
                  <a:pt x="7" y="29"/>
                </a:cubicBezTo>
                <a:cubicBezTo>
                  <a:pt x="33" y="56"/>
                  <a:pt x="33" y="56"/>
                  <a:pt x="33" y="56"/>
                </a:cubicBezTo>
                <a:cubicBezTo>
                  <a:pt x="38" y="61"/>
                  <a:pt x="45" y="62"/>
                  <a:pt x="51" y="60"/>
                </a:cubicBezTo>
                <a:cubicBezTo>
                  <a:pt x="60" y="70"/>
                  <a:pt x="60" y="70"/>
                  <a:pt x="60" y="70"/>
                </a:cubicBezTo>
                <a:cubicBezTo>
                  <a:pt x="59" y="75"/>
                  <a:pt x="60" y="81"/>
                  <a:pt x="65" y="85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98" y="119"/>
                  <a:pt x="108" y="119"/>
                  <a:pt x="114" y="112"/>
                </a:cubicBezTo>
                <a:cubicBezTo>
                  <a:pt x="121" y="106"/>
                  <a:pt x="121" y="95"/>
                  <a:pt x="114" y="89"/>
                </a:cubicBezTo>
                <a:close/>
                <a:moveTo>
                  <a:pt x="36" y="51"/>
                </a:moveTo>
                <a:cubicBezTo>
                  <a:pt x="12" y="27"/>
                  <a:pt x="12" y="27"/>
                  <a:pt x="12" y="27"/>
                </a:cubicBezTo>
                <a:cubicBezTo>
                  <a:pt x="7" y="22"/>
                  <a:pt x="7" y="15"/>
                  <a:pt x="11" y="11"/>
                </a:cubicBezTo>
                <a:cubicBezTo>
                  <a:pt x="16" y="7"/>
                  <a:pt x="23" y="7"/>
                  <a:pt x="27" y="12"/>
                </a:cubicBezTo>
                <a:cubicBezTo>
                  <a:pt x="51" y="36"/>
                  <a:pt x="51" y="36"/>
                  <a:pt x="51" y="36"/>
                </a:cubicBezTo>
                <a:cubicBezTo>
                  <a:pt x="53" y="37"/>
                  <a:pt x="54" y="40"/>
                  <a:pt x="54" y="42"/>
                </a:cubicBezTo>
                <a:cubicBezTo>
                  <a:pt x="51" y="39"/>
                  <a:pt x="46" y="39"/>
                  <a:pt x="43" y="42"/>
                </a:cubicBezTo>
                <a:cubicBezTo>
                  <a:pt x="40" y="45"/>
                  <a:pt x="40" y="50"/>
                  <a:pt x="43" y="53"/>
                </a:cubicBezTo>
                <a:cubicBezTo>
                  <a:pt x="45" y="54"/>
                  <a:pt x="45" y="54"/>
                  <a:pt x="45" y="54"/>
                </a:cubicBezTo>
                <a:cubicBezTo>
                  <a:pt x="42" y="54"/>
                  <a:pt x="38" y="53"/>
                  <a:pt x="36" y="51"/>
                </a:cubicBezTo>
                <a:close/>
                <a:moveTo>
                  <a:pt x="110" y="107"/>
                </a:moveTo>
                <a:cubicBezTo>
                  <a:pt x="105" y="111"/>
                  <a:pt x="98" y="111"/>
                  <a:pt x="94" y="107"/>
                </a:cubicBezTo>
                <a:cubicBezTo>
                  <a:pt x="70" y="83"/>
                  <a:pt x="70" y="83"/>
                  <a:pt x="70" y="83"/>
                </a:cubicBezTo>
                <a:cubicBezTo>
                  <a:pt x="68" y="81"/>
                  <a:pt x="67" y="78"/>
                  <a:pt x="67" y="76"/>
                </a:cubicBezTo>
                <a:cubicBezTo>
                  <a:pt x="71" y="80"/>
                  <a:pt x="71" y="80"/>
                  <a:pt x="71" y="80"/>
                </a:cubicBezTo>
                <a:cubicBezTo>
                  <a:pt x="74" y="83"/>
                  <a:pt x="79" y="83"/>
                  <a:pt x="82" y="80"/>
                </a:cubicBezTo>
                <a:cubicBezTo>
                  <a:pt x="85" y="77"/>
                  <a:pt x="85" y="72"/>
                  <a:pt x="82" y="69"/>
                </a:cubicBezTo>
                <a:cubicBezTo>
                  <a:pt x="77" y="64"/>
                  <a:pt x="77" y="64"/>
                  <a:pt x="77" y="64"/>
                </a:cubicBezTo>
                <a:cubicBezTo>
                  <a:pt x="80" y="64"/>
                  <a:pt x="83" y="65"/>
                  <a:pt x="85" y="68"/>
                </a:cubicBezTo>
                <a:cubicBezTo>
                  <a:pt x="109" y="92"/>
                  <a:pt x="109" y="92"/>
                  <a:pt x="109" y="92"/>
                </a:cubicBezTo>
                <a:cubicBezTo>
                  <a:pt x="114" y="96"/>
                  <a:pt x="114" y="103"/>
                  <a:pt x="110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5373" name="Group 2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2005013"/>
            <a:ext cx="54133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Freeform 55"/>
          <p:cNvSpPr>
            <a:spLocks noEditPoints="1"/>
          </p:cNvSpPr>
          <p:nvPr/>
        </p:nvSpPr>
        <p:spPr bwMode="auto">
          <a:xfrm>
            <a:off x="1692275" y="3735388"/>
            <a:ext cx="566738" cy="593725"/>
          </a:xfrm>
          <a:custGeom>
            <a:avLst/>
            <a:gdLst>
              <a:gd name="T0" fmla="*/ 2147483647 w 129"/>
              <a:gd name="T1" fmla="*/ 2147483647 h 135"/>
              <a:gd name="T2" fmla="*/ 2147483647 w 129"/>
              <a:gd name="T3" fmla="*/ 2147483647 h 135"/>
              <a:gd name="T4" fmla="*/ 2147483647 w 129"/>
              <a:gd name="T5" fmla="*/ 2147483647 h 135"/>
              <a:gd name="T6" fmla="*/ 2147483647 w 129"/>
              <a:gd name="T7" fmla="*/ 2147483647 h 135"/>
              <a:gd name="T8" fmla="*/ 2147483647 w 129"/>
              <a:gd name="T9" fmla="*/ 2147483647 h 135"/>
              <a:gd name="T10" fmla="*/ 2147483647 w 129"/>
              <a:gd name="T11" fmla="*/ 2147483647 h 135"/>
              <a:gd name="T12" fmla="*/ 2147483647 w 129"/>
              <a:gd name="T13" fmla="*/ 2147483647 h 135"/>
              <a:gd name="T14" fmla="*/ 2147483647 w 129"/>
              <a:gd name="T15" fmla="*/ 0 h 135"/>
              <a:gd name="T16" fmla="*/ 2147483647 w 129"/>
              <a:gd name="T17" fmla="*/ 0 h 135"/>
              <a:gd name="T18" fmla="*/ 2147483647 w 129"/>
              <a:gd name="T19" fmla="*/ 2147483647 h 135"/>
              <a:gd name="T20" fmla="*/ 2147483647 w 129"/>
              <a:gd name="T21" fmla="*/ 2147483647 h 135"/>
              <a:gd name="T22" fmla="*/ 2147483647 w 129"/>
              <a:gd name="T23" fmla="*/ 2147483647 h 135"/>
              <a:gd name="T24" fmla="*/ 2147483647 w 129"/>
              <a:gd name="T25" fmla="*/ 2147483647 h 135"/>
              <a:gd name="T26" fmla="*/ 2147483647 w 129"/>
              <a:gd name="T27" fmla="*/ 2147483647 h 135"/>
              <a:gd name="T28" fmla="*/ 2147483647 w 129"/>
              <a:gd name="T29" fmla="*/ 2147483647 h 135"/>
              <a:gd name="T30" fmla="*/ 2147483647 w 129"/>
              <a:gd name="T31" fmla="*/ 2147483647 h 135"/>
              <a:gd name="T32" fmla="*/ 2147483647 w 129"/>
              <a:gd name="T33" fmla="*/ 2147483647 h 135"/>
              <a:gd name="T34" fmla="*/ 2147483647 w 129"/>
              <a:gd name="T35" fmla="*/ 2147483647 h 135"/>
              <a:gd name="T36" fmla="*/ 2147483647 w 129"/>
              <a:gd name="T37" fmla="*/ 2147483647 h 135"/>
              <a:gd name="T38" fmla="*/ 2147483647 w 129"/>
              <a:gd name="T39" fmla="*/ 2147483647 h 135"/>
              <a:gd name="T40" fmla="*/ 2147483647 w 129"/>
              <a:gd name="T41" fmla="*/ 2147483647 h 135"/>
              <a:gd name="T42" fmla="*/ 2147483647 w 129"/>
              <a:gd name="T43" fmla="*/ 2147483647 h 135"/>
              <a:gd name="T44" fmla="*/ 2147483647 w 129"/>
              <a:gd name="T45" fmla="*/ 2147483647 h 135"/>
              <a:gd name="T46" fmla="*/ 2147483647 w 129"/>
              <a:gd name="T47" fmla="*/ 2147483647 h 135"/>
              <a:gd name="T48" fmla="*/ 2147483647 w 129"/>
              <a:gd name="T49" fmla="*/ 2147483647 h 135"/>
              <a:gd name="T50" fmla="*/ 2147483647 w 129"/>
              <a:gd name="T51" fmla="*/ 2147483647 h 135"/>
              <a:gd name="T52" fmla="*/ 2147483647 w 129"/>
              <a:gd name="T53" fmla="*/ 2147483647 h 135"/>
              <a:gd name="T54" fmla="*/ 2147483647 w 129"/>
              <a:gd name="T55" fmla="*/ 2147483647 h 135"/>
              <a:gd name="T56" fmla="*/ 2147483647 w 129"/>
              <a:gd name="T57" fmla="*/ 2147483647 h 135"/>
              <a:gd name="T58" fmla="*/ 2147483647 w 129"/>
              <a:gd name="T59" fmla="*/ 2147483647 h 135"/>
              <a:gd name="T60" fmla="*/ 2147483647 w 129"/>
              <a:gd name="T61" fmla="*/ 2147483647 h 135"/>
              <a:gd name="T62" fmla="*/ 2147483647 w 129"/>
              <a:gd name="T63" fmla="*/ 2147483647 h 135"/>
              <a:gd name="T64" fmla="*/ 2147483647 w 129"/>
              <a:gd name="T65" fmla="*/ 2147483647 h 135"/>
              <a:gd name="T66" fmla="*/ 2147483647 w 129"/>
              <a:gd name="T67" fmla="*/ 2147483647 h 135"/>
              <a:gd name="T68" fmla="*/ 2147483647 w 129"/>
              <a:gd name="T69" fmla="*/ 2147483647 h 135"/>
              <a:gd name="T70" fmla="*/ 2147483647 w 129"/>
              <a:gd name="T71" fmla="*/ 2147483647 h 135"/>
              <a:gd name="T72" fmla="*/ 2147483647 w 129"/>
              <a:gd name="T73" fmla="*/ 2147483647 h 135"/>
              <a:gd name="T74" fmla="*/ 2147483647 w 129"/>
              <a:gd name="T75" fmla="*/ 2147483647 h 135"/>
              <a:gd name="T76" fmla="*/ 2147483647 w 129"/>
              <a:gd name="T77" fmla="*/ 2147483647 h 135"/>
              <a:gd name="T78" fmla="*/ 2147483647 w 129"/>
              <a:gd name="T79" fmla="*/ 2147483647 h 135"/>
              <a:gd name="T80" fmla="*/ 2147483647 w 129"/>
              <a:gd name="T81" fmla="*/ 2147483647 h 135"/>
              <a:gd name="T82" fmla="*/ 2147483647 w 129"/>
              <a:gd name="T83" fmla="*/ 2147483647 h 135"/>
              <a:gd name="T84" fmla="*/ 2147483647 w 129"/>
              <a:gd name="T85" fmla="*/ 2147483647 h 135"/>
              <a:gd name="T86" fmla="*/ 2147483647 w 129"/>
              <a:gd name="T87" fmla="*/ 2147483647 h 135"/>
              <a:gd name="T88" fmla="*/ 2147483647 w 129"/>
              <a:gd name="T89" fmla="*/ 2147483647 h 135"/>
              <a:gd name="T90" fmla="*/ 2147483647 w 129"/>
              <a:gd name="T91" fmla="*/ 2147483647 h 135"/>
              <a:gd name="T92" fmla="*/ 2147483647 w 129"/>
              <a:gd name="T93" fmla="*/ 2147483647 h 135"/>
              <a:gd name="T94" fmla="*/ 2147483647 w 129"/>
              <a:gd name="T95" fmla="*/ 2147483647 h 135"/>
              <a:gd name="T96" fmla="*/ 2147483647 w 129"/>
              <a:gd name="T97" fmla="*/ 2147483647 h 1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5375" name="Group 2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3773488"/>
            <a:ext cx="4270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Group 3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3889375"/>
            <a:ext cx="5238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Group 3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931988"/>
            <a:ext cx="56673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8" name="Text Box 10"/>
          <p:cNvSpPr txBox="1">
            <a:spLocks noChangeArrowheads="1"/>
          </p:cNvSpPr>
          <p:nvPr/>
        </p:nvSpPr>
        <p:spPr bwMode="auto">
          <a:xfrm>
            <a:off x="2770188" y="1579563"/>
            <a:ext cx="171291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添加标题</a:t>
            </a:r>
            <a:endParaRPr lang="en-US" sz="1600" b="1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更多优质作品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eaLnBrk="1" hangingPunct="1"/>
            <a:r>
              <a:rPr lang="en-US" altLang="zh-CN" sz="10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.</a:t>
            </a:r>
          </a:p>
        </p:txBody>
      </p:sp>
      <p:sp>
        <p:nvSpPr>
          <p:cNvPr id="15379" name="Text Box 10"/>
          <p:cNvSpPr txBox="1">
            <a:spLocks noChangeArrowheads="1"/>
          </p:cNvSpPr>
          <p:nvPr/>
        </p:nvSpPr>
        <p:spPr bwMode="auto">
          <a:xfrm>
            <a:off x="2770188" y="3328988"/>
            <a:ext cx="171291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添加标题</a:t>
            </a:r>
            <a:endParaRPr lang="en-US" sz="1600" b="1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更多优质作品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eaLnBrk="1" hangingPunct="1"/>
            <a:r>
              <a:rPr lang="en-US" altLang="zh-CN" sz="10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.</a:t>
            </a:r>
          </a:p>
        </p:txBody>
      </p:sp>
      <p:sp>
        <p:nvSpPr>
          <p:cNvPr id="15380" name="Text Box 10"/>
          <p:cNvSpPr txBox="1">
            <a:spLocks noChangeArrowheads="1"/>
          </p:cNvSpPr>
          <p:nvPr/>
        </p:nvSpPr>
        <p:spPr bwMode="auto">
          <a:xfrm>
            <a:off x="6096000" y="1579563"/>
            <a:ext cx="171291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添加标题</a:t>
            </a:r>
            <a:endParaRPr lang="en-US" sz="1600" b="1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更多优质作品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eaLnBrk="1" hangingPunct="1"/>
            <a:r>
              <a:rPr lang="en-US" altLang="zh-CN" sz="10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.</a:t>
            </a:r>
          </a:p>
        </p:txBody>
      </p:sp>
      <p:sp>
        <p:nvSpPr>
          <p:cNvPr id="15381" name="Text Box 10"/>
          <p:cNvSpPr txBox="1">
            <a:spLocks noChangeArrowheads="1"/>
          </p:cNvSpPr>
          <p:nvPr/>
        </p:nvSpPr>
        <p:spPr bwMode="auto">
          <a:xfrm>
            <a:off x="9551988" y="1565275"/>
            <a:ext cx="17113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添加标题</a:t>
            </a:r>
            <a:endParaRPr lang="en-US" sz="1600" b="1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更多优质作品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eaLnBrk="1" hangingPunct="1"/>
            <a:r>
              <a:rPr lang="en-US" altLang="zh-CN" sz="10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.</a:t>
            </a:r>
          </a:p>
        </p:txBody>
      </p:sp>
      <p:sp>
        <p:nvSpPr>
          <p:cNvPr id="15382" name="Text Box 10"/>
          <p:cNvSpPr txBox="1">
            <a:spLocks noChangeArrowheads="1"/>
          </p:cNvSpPr>
          <p:nvPr/>
        </p:nvSpPr>
        <p:spPr bwMode="auto">
          <a:xfrm>
            <a:off x="6118225" y="3328988"/>
            <a:ext cx="17113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添加标题</a:t>
            </a:r>
            <a:endParaRPr lang="en-US" sz="1600" b="1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更多优质作品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eaLnBrk="1" hangingPunct="1"/>
            <a:r>
              <a:rPr lang="en-US" altLang="zh-CN" sz="10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.</a:t>
            </a:r>
          </a:p>
        </p:txBody>
      </p:sp>
      <p:sp>
        <p:nvSpPr>
          <p:cNvPr id="15383" name="Text Box 10"/>
          <p:cNvSpPr txBox="1">
            <a:spLocks noChangeArrowheads="1"/>
          </p:cNvSpPr>
          <p:nvPr/>
        </p:nvSpPr>
        <p:spPr bwMode="auto">
          <a:xfrm>
            <a:off x="9551988" y="3322638"/>
            <a:ext cx="17113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添加标题</a:t>
            </a:r>
            <a:endParaRPr lang="en-US" sz="1600" b="1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更多优质作品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eaLnBrk="1" hangingPunct="1"/>
            <a:r>
              <a:rPr lang="en-US" altLang="zh-CN" sz="10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596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5"/>
          <p:cNvSpPr>
            <a:spLocks noChangeArrowheads="1"/>
          </p:cNvSpPr>
          <p:nvPr/>
        </p:nvSpPr>
        <p:spPr bwMode="auto">
          <a:xfrm>
            <a:off x="4051300" y="1384300"/>
            <a:ext cx="4089400" cy="4089400"/>
          </a:xfrm>
          <a:prstGeom prst="ellipse">
            <a:avLst/>
          </a:prstGeom>
          <a:solidFill>
            <a:srgbClr val="474F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387" name="Oval 5"/>
          <p:cNvSpPr>
            <a:spLocks noChangeArrowheads="1"/>
          </p:cNvSpPr>
          <p:nvPr/>
        </p:nvSpPr>
        <p:spPr bwMode="auto">
          <a:xfrm>
            <a:off x="4256088" y="1589088"/>
            <a:ext cx="3679825" cy="3679825"/>
          </a:xfrm>
          <a:prstGeom prst="ellipse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16388" name="组合 161"/>
          <p:cNvGrpSpPr>
            <a:grpSpLocks/>
          </p:cNvGrpSpPr>
          <p:nvPr/>
        </p:nvGrpSpPr>
        <p:grpSpPr bwMode="auto">
          <a:xfrm>
            <a:off x="5851525" y="4205288"/>
            <a:ext cx="488950" cy="488950"/>
            <a:chOff x="0" y="0"/>
            <a:chExt cx="489284" cy="489284"/>
          </a:xfrm>
        </p:grpSpPr>
        <p:sp>
          <p:nvSpPr>
            <p:cNvPr id="16392" name="Oval 70"/>
            <p:cNvSpPr>
              <a:spLocks noChangeArrowheads="1"/>
            </p:cNvSpPr>
            <p:nvPr/>
          </p:nvSpPr>
          <p:spPr bwMode="auto">
            <a:xfrm>
              <a:off x="0" y="0"/>
              <a:ext cx="489284" cy="489284"/>
            </a:xfrm>
            <a:prstGeom prst="ellipse">
              <a:avLst/>
            </a:pr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393" name="Freeform 71"/>
            <p:cNvSpPr>
              <a:spLocks/>
            </p:cNvSpPr>
            <p:nvPr/>
          </p:nvSpPr>
          <p:spPr bwMode="auto">
            <a:xfrm>
              <a:off x="41583" y="91481"/>
              <a:ext cx="414436" cy="364538"/>
            </a:xfrm>
            <a:custGeom>
              <a:avLst/>
              <a:gdLst>
                <a:gd name="T0" fmla="*/ 2147483647 w 50"/>
                <a:gd name="T1" fmla="*/ 2147483647 h 44"/>
                <a:gd name="T2" fmla="*/ 2147483647 w 50"/>
                <a:gd name="T3" fmla="*/ 2147483647 h 44"/>
                <a:gd name="T4" fmla="*/ 0 w 50"/>
                <a:gd name="T5" fmla="*/ 2147483647 h 44"/>
                <a:gd name="T6" fmla="*/ 2147483647 w 50"/>
                <a:gd name="T7" fmla="*/ 2147483647 h 44"/>
                <a:gd name="T8" fmla="*/ 2147483647 w 50"/>
                <a:gd name="T9" fmla="*/ 2147483647 h 44"/>
                <a:gd name="T10" fmla="*/ 2147483647 w 50"/>
                <a:gd name="T11" fmla="*/ 2147483647 h 44"/>
                <a:gd name="T12" fmla="*/ 2147483647 w 50"/>
                <a:gd name="T13" fmla="*/ 2147483647 h 44"/>
                <a:gd name="T14" fmla="*/ 2147483647 w 50"/>
                <a:gd name="T15" fmla="*/ 2147483647 h 44"/>
                <a:gd name="T16" fmla="*/ 2147483647 w 50"/>
                <a:gd name="T17" fmla="*/ 2147483647 h 44"/>
                <a:gd name="T18" fmla="*/ 2147483647 w 50"/>
                <a:gd name="T19" fmla="*/ 2147483647 h 44"/>
                <a:gd name="T20" fmla="*/ 2147483647 w 50"/>
                <a:gd name="T21" fmla="*/ 2147483647 h 44"/>
                <a:gd name="T22" fmla="*/ 2147483647 w 50"/>
                <a:gd name="T23" fmla="*/ 2147483647 h 44"/>
                <a:gd name="T24" fmla="*/ 2147483647 w 50"/>
                <a:gd name="T25" fmla="*/ 2147483647 h 44"/>
                <a:gd name="T26" fmla="*/ 2147483647 w 50"/>
                <a:gd name="T27" fmla="*/ 2147483647 h 44"/>
                <a:gd name="T28" fmla="*/ 2147483647 w 50"/>
                <a:gd name="T29" fmla="*/ 2147483647 h 44"/>
                <a:gd name="T30" fmla="*/ 2147483647 w 50"/>
                <a:gd name="T31" fmla="*/ 2147483647 h 44"/>
                <a:gd name="T32" fmla="*/ 2147483647 w 50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0" h="44">
                  <a:moveTo>
                    <a:pt x="25" y="44"/>
                  </a:moveTo>
                  <a:cubicBezTo>
                    <a:pt x="18" y="44"/>
                    <a:pt x="12" y="41"/>
                    <a:pt x="7" y="36"/>
                  </a:cubicBezTo>
                  <a:cubicBezTo>
                    <a:pt x="2" y="32"/>
                    <a:pt x="0" y="25"/>
                    <a:pt x="0" y="19"/>
                  </a:cubicBezTo>
                  <a:cubicBezTo>
                    <a:pt x="0" y="12"/>
                    <a:pt x="2" y="6"/>
                    <a:pt x="7" y="1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3" y="2"/>
                    <a:pt x="13" y="4"/>
                    <a:pt x="11" y="5"/>
                  </a:cubicBezTo>
                  <a:cubicBezTo>
                    <a:pt x="8" y="9"/>
                    <a:pt x="6" y="14"/>
                    <a:pt x="6" y="19"/>
                  </a:cubicBezTo>
                  <a:cubicBezTo>
                    <a:pt x="6" y="24"/>
                    <a:pt x="8" y="28"/>
                    <a:pt x="11" y="32"/>
                  </a:cubicBezTo>
                  <a:cubicBezTo>
                    <a:pt x="15" y="35"/>
                    <a:pt x="20" y="37"/>
                    <a:pt x="25" y="37"/>
                  </a:cubicBezTo>
                  <a:cubicBezTo>
                    <a:pt x="30" y="37"/>
                    <a:pt x="34" y="35"/>
                    <a:pt x="38" y="32"/>
                  </a:cubicBezTo>
                  <a:cubicBezTo>
                    <a:pt x="41" y="28"/>
                    <a:pt x="43" y="24"/>
                    <a:pt x="43" y="19"/>
                  </a:cubicBezTo>
                  <a:cubicBezTo>
                    <a:pt x="43" y="14"/>
                    <a:pt x="41" y="9"/>
                    <a:pt x="38" y="5"/>
                  </a:cubicBezTo>
                  <a:cubicBezTo>
                    <a:pt x="37" y="4"/>
                    <a:pt x="37" y="2"/>
                    <a:pt x="38" y="1"/>
                  </a:cubicBezTo>
                  <a:cubicBezTo>
                    <a:pt x="39" y="0"/>
                    <a:pt x="41" y="0"/>
                    <a:pt x="42" y="1"/>
                  </a:cubicBezTo>
                  <a:cubicBezTo>
                    <a:pt x="47" y="6"/>
                    <a:pt x="50" y="12"/>
                    <a:pt x="50" y="19"/>
                  </a:cubicBezTo>
                  <a:cubicBezTo>
                    <a:pt x="50" y="25"/>
                    <a:pt x="47" y="32"/>
                    <a:pt x="42" y="36"/>
                  </a:cubicBezTo>
                  <a:cubicBezTo>
                    <a:pt x="38" y="41"/>
                    <a:pt x="31" y="44"/>
                    <a:pt x="25" y="44"/>
                  </a:cubicBezTo>
                </a:path>
              </a:pathLst>
            </a:custGeom>
            <a:solidFill>
              <a:srgbClr val="D94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4" name="Freeform 72"/>
            <p:cNvSpPr>
              <a:spLocks/>
            </p:cNvSpPr>
            <p:nvPr/>
          </p:nvSpPr>
          <p:spPr bwMode="auto">
            <a:xfrm>
              <a:off x="224544" y="24950"/>
              <a:ext cx="49899" cy="273057"/>
            </a:xfrm>
            <a:custGeom>
              <a:avLst/>
              <a:gdLst>
                <a:gd name="T0" fmla="*/ 2147483647 w 6"/>
                <a:gd name="T1" fmla="*/ 2147483647 h 33"/>
                <a:gd name="T2" fmla="*/ 0 w 6"/>
                <a:gd name="T3" fmla="*/ 2147483647 h 33"/>
                <a:gd name="T4" fmla="*/ 0 w 6"/>
                <a:gd name="T5" fmla="*/ 2147483647 h 33"/>
                <a:gd name="T6" fmla="*/ 2147483647 w 6"/>
                <a:gd name="T7" fmla="*/ 0 h 33"/>
                <a:gd name="T8" fmla="*/ 2147483647 w 6"/>
                <a:gd name="T9" fmla="*/ 2147483647 h 33"/>
                <a:gd name="T10" fmla="*/ 2147483647 w 6"/>
                <a:gd name="T11" fmla="*/ 2147483647 h 33"/>
                <a:gd name="T12" fmla="*/ 2147483647 w 6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33">
                  <a:moveTo>
                    <a:pt x="3" y="33"/>
                  </a:moveTo>
                  <a:cubicBezTo>
                    <a:pt x="1" y="33"/>
                    <a:pt x="0" y="32"/>
                    <a:pt x="0" y="3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2"/>
                    <a:pt x="4" y="33"/>
                    <a:pt x="3" y="33"/>
                  </a:cubicBezTo>
                </a:path>
              </a:pathLst>
            </a:custGeom>
            <a:solidFill>
              <a:srgbClr val="D94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389" name="文本框 160"/>
          <p:cNvSpPr txBox="1">
            <a:spLocks noChangeArrowheads="1"/>
          </p:cNvSpPr>
          <p:nvPr/>
        </p:nvSpPr>
        <p:spPr bwMode="auto">
          <a:xfrm>
            <a:off x="4279900" y="3294063"/>
            <a:ext cx="3632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3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项目特色展示</a:t>
            </a:r>
          </a:p>
        </p:txBody>
      </p:sp>
      <p:sp>
        <p:nvSpPr>
          <p:cNvPr id="16390" name="文本框 163"/>
          <p:cNvSpPr txBox="1">
            <a:spLocks noChangeArrowheads="1"/>
          </p:cNvSpPr>
          <p:nvPr/>
        </p:nvSpPr>
        <p:spPr bwMode="auto">
          <a:xfrm>
            <a:off x="4754563" y="2163763"/>
            <a:ext cx="2682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5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54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6391" name="直接连接符 165"/>
          <p:cNvCxnSpPr>
            <a:cxnSpLocks noChangeShapeType="1"/>
          </p:cNvCxnSpPr>
          <p:nvPr/>
        </p:nvCxnSpPr>
        <p:spPr bwMode="auto">
          <a:xfrm>
            <a:off x="5475288" y="3168650"/>
            <a:ext cx="12414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62" y="4898577"/>
            <a:ext cx="8209825" cy="149314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596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3"/>
          <p:cNvGrpSpPr>
            <a:grpSpLocks/>
          </p:cNvGrpSpPr>
          <p:nvPr/>
        </p:nvGrpSpPr>
        <p:grpSpPr bwMode="auto">
          <a:xfrm>
            <a:off x="0" y="0"/>
            <a:ext cx="2387600" cy="457200"/>
            <a:chOff x="0" y="0"/>
            <a:chExt cx="2080285" cy="457200"/>
          </a:xfrm>
        </p:grpSpPr>
        <p:sp>
          <p:nvSpPr>
            <p:cNvPr id="17430" name="矩形 1"/>
            <p:cNvSpPr>
              <a:spLocks noChangeArrowheads="1"/>
            </p:cNvSpPr>
            <p:nvPr/>
          </p:nvSpPr>
          <p:spPr bwMode="auto">
            <a:xfrm>
              <a:off x="0" y="0"/>
              <a:ext cx="1616546" cy="457200"/>
            </a:xfrm>
            <a:prstGeom prst="rect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431" name="等腰三角形 2"/>
            <p:cNvSpPr>
              <a:spLocks noChangeArrowheads="1"/>
            </p:cNvSpPr>
            <p:nvPr/>
          </p:nvSpPr>
          <p:spPr bwMode="auto">
            <a:xfrm rot="10800000">
              <a:off x="1616547" y="0"/>
              <a:ext cx="463738" cy="457200"/>
            </a:xfrm>
            <a:prstGeom prst="triangle">
              <a:avLst>
                <a:gd name="adj" fmla="val 100000"/>
              </a:avLst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7411" name="文本框 13"/>
          <p:cNvSpPr txBox="1">
            <a:spLocks noChangeArrowheads="1"/>
          </p:cNvSpPr>
          <p:nvPr/>
        </p:nvSpPr>
        <p:spPr bwMode="auto">
          <a:xfrm>
            <a:off x="120650" y="44450"/>
            <a:ext cx="1612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  <a:endParaRPr lang="zh-CN" altLang="en-US" sz="1000"/>
          </a:p>
        </p:txBody>
      </p:sp>
      <p:sp>
        <p:nvSpPr>
          <p:cNvPr id="17412" name="Rounded Rectangle 2"/>
          <p:cNvSpPr>
            <a:spLocks noChangeArrowheads="1"/>
          </p:cNvSpPr>
          <p:nvPr/>
        </p:nvSpPr>
        <p:spPr bwMode="auto">
          <a:xfrm>
            <a:off x="1355725" y="2093913"/>
            <a:ext cx="1590675" cy="1590675"/>
          </a:xfrm>
          <a:prstGeom prst="roundRect">
            <a:avLst>
              <a:gd name="adj" fmla="val 11537"/>
            </a:avLst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</a:endParaRPr>
          </a:p>
        </p:txBody>
      </p:sp>
      <p:sp>
        <p:nvSpPr>
          <p:cNvPr id="17413" name="Rounded Rectangle 3"/>
          <p:cNvSpPr>
            <a:spLocks noChangeArrowheads="1"/>
          </p:cNvSpPr>
          <p:nvPr/>
        </p:nvSpPr>
        <p:spPr bwMode="auto">
          <a:xfrm>
            <a:off x="3190875" y="2093913"/>
            <a:ext cx="1590675" cy="1590675"/>
          </a:xfrm>
          <a:prstGeom prst="roundRect">
            <a:avLst>
              <a:gd name="adj" fmla="val 11537"/>
            </a:avLst>
          </a:prstGeom>
          <a:solidFill>
            <a:srgbClr val="72BCC5"/>
          </a:solidFill>
          <a:ln w="12700">
            <a:solidFill>
              <a:srgbClr val="72BCC5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17414" name="Rounded Rectangle 5"/>
          <p:cNvSpPr>
            <a:spLocks noChangeArrowheads="1"/>
          </p:cNvSpPr>
          <p:nvPr/>
        </p:nvSpPr>
        <p:spPr bwMode="auto">
          <a:xfrm>
            <a:off x="1355725" y="3930650"/>
            <a:ext cx="1590675" cy="1590675"/>
          </a:xfrm>
          <a:prstGeom prst="roundRect">
            <a:avLst>
              <a:gd name="adj" fmla="val 11537"/>
            </a:avLst>
          </a:prstGeom>
          <a:solidFill>
            <a:srgbClr val="72BCC5"/>
          </a:solidFill>
          <a:ln w="12700">
            <a:solidFill>
              <a:srgbClr val="72BCC5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17415" name="Rounded Rectangle 6"/>
          <p:cNvSpPr>
            <a:spLocks noChangeArrowheads="1"/>
          </p:cNvSpPr>
          <p:nvPr/>
        </p:nvSpPr>
        <p:spPr bwMode="auto">
          <a:xfrm>
            <a:off x="3190875" y="3930650"/>
            <a:ext cx="1590675" cy="1590675"/>
          </a:xfrm>
          <a:prstGeom prst="roundRect">
            <a:avLst>
              <a:gd name="adj" fmla="val 11537"/>
            </a:avLst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</a:endParaRPr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5286375" y="1787525"/>
            <a:ext cx="5834063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单击添加标题</a:t>
            </a:r>
            <a:endParaRPr lang="en-US" b="1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更多优质作品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更多优质作品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更多优质作品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更多优质作品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5286375" y="3535363"/>
            <a:ext cx="2376488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单击添加标题</a:t>
            </a:r>
            <a:endParaRPr lang="en-US" sz="1400" b="1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eaLnBrk="1" hangingPunct="1"/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囚心钻研，诚心不贰。更多优质作品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7418" name="Straight Connector 30"/>
          <p:cNvCxnSpPr>
            <a:cxnSpLocks noChangeShapeType="1"/>
          </p:cNvCxnSpPr>
          <p:nvPr/>
        </p:nvCxnSpPr>
        <p:spPr bwMode="auto">
          <a:xfrm>
            <a:off x="5378450" y="3500438"/>
            <a:ext cx="555625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9" name="Text Box 10"/>
          <p:cNvSpPr txBox="1">
            <a:spLocks noChangeArrowheads="1"/>
          </p:cNvSpPr>
          <p:nvPr/>
        </p:nvSpPr>
        <p:spPr bwMode="auto">
          <a:xfrm>
            <a:off x="1436688" y="3179763"/>
            <a:ext cx="14287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Well Display</a:t>
            </a:r>
            <a:endParaRPr lang="en-US" altLang="zh-CN" sz="10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7420" name="Freeform 104"/>
          <p:cNvSpPr>
            <a:spLocks noEditPoints="1"/>
          </p:cNvSpPr>
          <p:nvPr/>
        </p:nvSpPr>
        <p:spPr bwMode="auto">
          <a:xfrm>
            <a:off x="1831975" y="4202113"/>
            <a:ext cx="600075" cy="593725"/>
          </a:xfrm>
          <a:custGeom>
            <a:avLst/>
            <a:gdLst>
              <a:gd name="T0" fmla="*/ 2147483647 w 120"/>
              <a:gd name="T1" fmla="*/ 2147483647 h 118"/>
              <a:gd name="T2" fmla="*/ 2147483647 w 120"/>
              <a:gd name="T3" fmla="*/ 2147483647 h 118"/>
              <a:gd name="T4" fmla="*/ 2147483647 w 120"/>
              <a:gd name="T5" fmla="*/ 2147483647 h 118"/>
              <a:gd name="T6" fmla="*/ 2147483647 w 120"/>
              <a:gd name="T7" fmla="*/ 2147483647 h 118"/>
              <a:gd name="T8" fmla="*/ 2147483647 w 120"/>
              <a:gd name="T9" fmla="*/ 2147483647 h 118"/>
              <a:gd name="T10" fmla="*/ 2147483647 w 120"/>
              <a:gd name="T11" fmla="*/ 2147483647 h 118"/>
              <a:gd name="T12" fmla="*/ 2147483647 w 120"/>
              <a:gd name="T13" fmla="*/ 2147483647 h 118"/>
              <a:gd name="T14" fmla="*/ 2147483647 w 120"/>
              <a:gd name="T15" fmla="*/ 2147483647 h 118"/>
              <a:gd name="T16" fmla="*/ 2147483647 w 120"/>
              <a:gd name="T17" fmla="*/ 2147483647 h 118"/>
              <a:gd name="T18" fmla="*/ 2147483647 w 120"/>
              <a:gd name="T19" fmla="*/ 2147483647 h 118"/>
              <a:gd name="T20" fmla="*/ 2147483647 w 120"/>
              <a:gd name="T21" fmla="*/ 2147483647 h 118"/>
              <a:gd name="T22" fmla="*/ 2147483647 w 120"/>
              <a:gd name="T23" fmla="*/ 2147483647 h 118"/>
              <a:gd name="T24" fmla="*/ 2147483647 w 120"/>
              <a:gd name="T25" fmla="*/ 2147483647 h 118"/>
              <a:gd name="T26" fmla="*/ 2147483647 w 120"/>
              <a:gd name="T27" fmla="*/ 2147483647 h 118"/>
              <a:gd name="T28" fmla="*/ 2147483647 w 120"/>
              <a:gd name="T29" fmla="*/ 2147483647 h 118"/>
              <a:gd name="T30" fmla="*/ 2147483647 w 120"/>
              <a:gd name="T31" fmla="*/ 2147483647 h 118"/>
              <a:gd name="T32" fmla="*/ 2147483647 w 120"/>
              <a:gd name="T33" fmla="*/ 2147483647 h 118"/>
              <a:gd name="T34" fmla="*/ 2147483647 w 120"/>
              <a:gd name="T35" fmla="*/ 2147483647 h 118"/>
              <a:gd name="T36" fmla="*/ 2147483647 w 120"/>
              <a:gd name="T37" fmla="*/ 2147483647 h 118"/>
              <a:gd name="T38" fmla="*/ 2147483647 w 120"/>
              <a:gd name="T39" fmla="*/ 2147483647 h 1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20" h="118">
                <a:moveTo>
                  <a:pt x="53" y="35"/>
                </a:move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7" y="36"/>
                  <a:pt x="17" y="36"/>
                  <a:pt x="17" y="36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30"/>
                  <a:pt x="2" y="40"/>
                  <a:pt x="9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0" y="117"/>
                  <a:pt x="103" y="118"/>
                  <a:pt x="107" y="118"/>
                </a:cubicBezTo>
                <a:cubicBezTo>
                  <a:pt x="110" y="118"/>
                  <a:pt x="113" y="117"/>
                  <a:pt x="115" y="115"/>
                </a:cubicBezTo>
                <a:cubicBezTo>
                  <a:pt x="120" y="110"/>
                  <a:pt x="120" y="102"/>
                  <a:pt x="115" y="97"/>
                </a:cubicBezTo>
                <a:lnTo>
                  <a:pt x="53" y="35"/>
                </a:lnTo>
                <a:close/>
                <a:moveTo>
                  <a:pt x="108" y="113"/>
                </a:moveTo>
                <a:cubicBezTo>
                  <a:pt x="105" y="113"/>
                  <a:pt x="103" y="110"/>
                  <a:pt x="103" y="108"/>
                </a:cubicBezTo>
                <a:cubicBezTo>
                  <a:pt x="103" y="105"/>
                  <a:pt x="105" y="103"/>
                  <a:pt x="108" y="103"/>
                </a:cubicBezTo>
                <a:cubicBezTo>
                  <a:pt x="110" y="103"/>
                  <a:pt x="113" y="105"/>
                  <a:pt x="113" y="108"/>
                </a:cubicBezTo>
                <a:cubicBezTo>
                  <a:pt x="113" y="110"/>
                  <a:pt x="110" y="113"/>
                  <a:pt x="108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7421" name="Group 3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2335213"/>
            <a:ext cx="439737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Group 4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4151313"/>
            <a:ext cx="5238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Group 4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2359025"/>
            <a:ext cx="620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Text Box 10"/>
          <p:cNvSpPr txBox="1">
            <a:spLocks noChangeArrowheads="1"/>
          </p:cNvSpPr>
          <p:nvPr/>
        </p:nvSpPr>
        <p:spPr bwMode="auto">
          <a:xfrm>
            <a:off x="3260725" y="3179763"/>
            <a:ext cx="14303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Board Plan</a:t>
            </a:r>
            <a:endParaRPr lang="en-US" altLang="zh-CN" sz="10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7425" name="Text Box 10"/>
          <p:cNvSpPr txBox="1">
            <a:spLocks noChangeArrowheads="1"/>
          </p:cNvSpPr>
          <p:nvPr/>
        </p:nvSpPr>
        <p:spPr bwMode="auto">
          <a:xfrm>
            <a:off x="1436688" y="4979988"/>
            <a:ext cx="14287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Service</a:t>
            </a:r>
            <a:endParaRPr lang="en-US" altLang="zh-CN" sz="10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7426" name="Text Box 10"/>
          <p:cNvSpPr txBox="1">
            <a:spLocks noChangeArrowheads="1"/>
          </p:cNvSpPr>
          <p:nvPr/>
        </p:nvSpPr>
        <p:spPr bwMode="auto">
          <a:xfrm>
            <a:off x="3302000" y="4797425"/>
            <a:ext cx="14287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Strong Structure</a:t>
            </a:r>
            <a:endParaRPr lang="en-US" altLang="zh-CN" sz="10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7427" name="Text Box 10"/>
          <p:cNvSpPr txBox="1">
            <a:spLocks noChangeArrowheads="1"/>
          </p:cNvSpPr>
          <p:nvPr/>
        </p:nvSpPr>
        <p:spPr bwMode="auto">
          <a:xfrm>
            <a:off x="8166100" y="3535363"/>
            <a:ext cx="2376488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单击添加标题</a:t>
            </a:r>
            <a:endParaRPr lang="en-US" sz="1400" b="1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eaLnBrk="1" hangingPunct="1"/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囚心钻研，诚心不贰。更多优质作品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428" name="Text Box 10"/>
          <p:cNvSpPr txBox="1">
            <a:spLocks noChangeArrowheads="1"/>
          </p:cNvSpPr>
          <p:nvPr/>
        </p:nvSpPr>
        <p:spPr bwMode="auto">
          <a:xfrm>
            <a:off x="5286375" y="4605338"/>
            <a:ext cx="2376488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单击添加标题</a:t>
            </a:r>
            <a:endParaRPr lang="en-US" sz="1400" b="1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eaLnBrk="1" hangingPunct="1"/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囚心钻研，诚心不贰。更多优质作品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429" name="Text Box 10"/>
          <p:cNvSpPr txBox="1">
            <a:spLocks noChangeArrowheads="1"/>
          </p:cNvSpPr>
          <p:nvPr/>
        </p:nvSpPr>
        <p:spPr bwMode="auto">
          <a:xfrm>
            <a:off x="8166100" y="4605338"/>
            <a:ext cx="2376488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单击添加标题</a:t>
            </a:r>
            <a:endParaRPr lang="en-US" sz="1400" b="1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eaLnBrk="1" hangingPunct="1"/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囚心钻研，诚心不贰。更多优质作品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596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3"/>
          <p:cNvGrpSpPr>
            <a:grpSpLocks/>
          </p:cNvGrpSpPr>
          <p:nvPr/>
        </p:nvGrpSpPr>
        <p:grpSpPr bwMode="auto">
          <a:xfrm>
            <a:off x="0" y="0"/>
            <a:ext cx="2387600" cy="457200"/>
            <a:chOff x="0" y="0"/>
            <a:chExt cx="2080285" cy="457200"/>
          </a:xfrm>
        </p:grpSpPr>
        <p:sp>
          <p:nvSpPr>
            <p:cNvPr id="18454" name="矩形 1"/>
            <p:cNvSpPr>
              <a:spLocks noChangeArrowheads="1"/>
            </p:cNvSpPr>
            <p:nvPr/>
          </p:nvSpPr>
          <p:spPr bwMode="auto">
            <a:xfrm>
              <a:off x="0" y="0"/>
              <a:ext cx="1616546" cy="457200"/>
            </a:xfrm>
            <a:prstGeom prst="rect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55" name="等腰三角形 2"/>
            <p:cNvSpPr>
              <a:spLocks noChangeArrowheads="1"/>
            </p:cNvSpPr>
            <p:nvPr/>
          </p:nvSpPr>
          <p:spPr bwMode="auto">
            <a:xfrm rot="10800000">
              <a:off x="1616547" y="0"/>
              <a:ext cx="463738" cy="457200"/>
            </a:xfrm>
            <a:prstGeom prst="triangle">
              <a:avLst>
                <a:gd name="adj" fmla="val 100000"/>
              </a:avLst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8435" name="文本框 13"/>
          <p:cNvSpPr txBox="1">
            <a:spLocks noChangeArrowheads="1"/>
          </p:cNvSpPr>
          <p:nvPr/>
        </p:nvSpPr>
        <p:spPr bwMode="auto">
          <a:xfrm>
            <a:off x="120650" y="44450"/>
            <a:ext cx="1612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  <a:endParaRPr lang="zh-CN" altLang="en-US" sz="1000"/>
          </a:p>
        </p:txBody>
      </p:sp>
      <p:sp>
        <p:nvSpPr>
          <p:cNvPr id="18436" name="Oval 3"/>
          <p:cNvSpPr>
            <a:spLocks noChangeArrowheads="1"/>
          </p:cNvSpPr>
          <p:nvPr/>
        </p:nvSpPr>
        <p:spPr bwMode="auto">
          <a:xfrm>
            <a:off x="1208088" y="1655763"/>
            <a:ext cx="1655762" cy="1665287"/>
          </a:xfrm>
          <a:prstGeom prst="ellipse">
            <a:avLst/>
          </a:prstGeom>
          <a:solidFill>
            <a:srgbClr val="72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</a:endParaRPr>
          </a:p>
        </p:txBody>
      </p:sp>
      <p:sp>
        <p:nvSpPr>
          <p:cNvPr id="18437" name="Oval 4"/>
          <p:cNvSpPr>
            <a:spLocks noChangeArrowheads="1"/>
          </p:cNvSpPr>
          <p:nvPr/>
        </p:nvSpPr>
        <p:spPr bwMode="auto">
          <a:xfrm>
            <a:off x="2884488" y="2460625"/>
            <a:ext cx="1654175" cy="1665288"/>
          </a:xfrm>
          <a:prstGeom prst="ellipse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</a:endParaRPr>
          </a:p>
        </p:txBody>
      </p:sp>
      <p:sp>
        <p:nvSpPr>
          <p:cNvPr id="18438" name="Oval 5"/>
          <p:cNvSpPr>
            <a:spLocks noChangeArrowheads="1"/>
          </p:cNvSpPr>
          <p:nvPr/>
        </p:nvSpPr>
        <p:spPr bwMode="auto">
          <a:xfrm>
            <a:off x="4532313" y="1655763"/>
            <a:ext cx="1655762" cy="1665287"/>
          </a:xfrm>
          <a:prstGeom prst="ellipse">
            <a:avLst/>
          </a:prstGeom>
          <a:solidFill>
            <a:srgbClr val="72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</a:endParaRPr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6194425" y="2460625"/>
            <a:ext cx="1655763" cy="1665288"/>
          </a:xfrm>
          <a:prstGeom prst="ellipse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</a:endParaRPr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7862888" y="1655763"/>
            <a:ext cx="1655762" cy="1665287"/>
          </a:xfrm>
          <a:prstGeom prst="ellipse">
            <a:avLst/>
          </a:prstGeom>
          <a:solidFill>
            <a:srgbClr val="72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</a:endParaRPr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9525000" y="2460625"/>
            <a:ext cx="1655763" cy="1665288"/>
          </a:xfrm>
          <a:prstGeom prst="ellipse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</a:endParaRPr>
          </a:p>
        </p:txBody>
      </p:sp>
      <p:sp>
        <p:nvSpPr>
          <p:cNvPr id="18442" name="Freeform 61"/>
          <p:cNvSpPr>
            <a:spLocks/>
          </p:cNvSpPr>
          <p:nvPr/>
        </p:nvSpPr>
        <p:spPr bwMode="auto">
          <a:xfrm>
            <a:off x="3262313" y="2879725"/>
            <a:ext cx="798512" cy="828675"/>
          </a:xfrm>
          <a:custGeom>
            <a:avLst/>
            <a:gdLst>
              <a:gd name="T0" fmla="*/ 2147483647 w 137"/>
              <a:gd name="T1" fmla="*/ 2147483647 h 142"/>
              <a:gd name="T2" fmla="*/ 2147483647 w 137"/>
              <a:gd name="T3" fmla="*/ 2147483647 h 142"/>
              <a:gd name="T4" fmla="*/ 2147483647 w 137"/>
              <a:gd name="T5" fmla="*/ 2147483647 h 142"/>
              <a:gd name="T6" fmla="*/ 2147483647 w 137"/>
              <a:gd name="T7" fmla="*/ 0 h 142"/>
              <a:gd name="T8" fmla="*/ 2147483647 w 137"/>
              <a:gd name="T9" fmla="*/ 2147483647 h 142"/>
              <a:gd name="T10" fmla="*/ 0 w 137"/>
              <a:gd name="T11" fmla="*/ 2147483647 h 142"/>
              <a:gd name="T12" fmla="*/ 2147483647 w 137"/>
              <a:gd name="T13" fmla="*/ 2147483647 h 142"/>
              <a:gd name="T14" fmla="*/ 2147483647 w 137"/>
              <a:gd name="T15" fmla="*/ 2147483647 h 142"/>
              <a:gd name="T16" fmla="*/ 2147483647 w 137"/>
              <a:gd name="T17" fmla="*/ 2147483647 h 142"/>
              <a:gd name="T18" fmla="*/ 2147483647 w 137"/>
              <a:gd name="T19" fmla="*/ 2147483647 h 142"/>
              <a:gd name="T20" fmla="*/ 2147483647 w 137"/>
              <a:gd name="T21" fmla="*/ 2147483647 h 142"/>
              <a:gd name="T22" fmla="*/ 2147483647 w 137"/>
              <a:gd name="T23" fmla="*/ 2147483647 h 142"/>
              <a:gd name="T24" fmla="*/ 2147483647 w 137"/>
              <a:gd name="T25" fmla="*/ 2147483647 h 142"/>
              <a:gd name="T26" fmla="*/ 2147483647 w 137"/>
              <a:gd name="T27" fmla="*/ 2147483647 h 142"/>
              <a:gd name="T28" fmla="*/ 2147483647 w 137"/>
              <a:gd name="T29" fmla="*/ 2147483647 h 142"/>
              <a:gd name="T30" fmla="*/ 2147483647 w 137"/>
              <a:gd name="T31" fmla="*/ 2147483647 h 142"/>
              <a:gd name="T32" fmla="*/ 2147483647 w 137"/>
              <a:gd name="T33" fmla="*/ 2147483647 h 142"/>
              <a:gd name="T34" fmla="*/ 2147483647 w 137"/>
              <a:gd name="T35" fmla="*/ 2147483647 h 142"/>
              <a:gd name="T36" fmla="*/ 2147483647 w 137"/>
              <a:gd name="T37" fmla="*/ 2147483647 h 142"/>
              <a:gd name="T38" fmla="*/ 2147483647 w 137"/>
              <a:gd name="T39" fmla="*/ 2147483647 h 142"/>
              <a:gd name="T40" fmla="*/ 2147483647 w 137"/>
              <a:gd name="T41" fmla="*/ 2147483647 h 142"/>
              <a:gd name="T42" fmla="*/ 2147483647 w 137"/>
              <a:gd name="T43" fmla="*/ 2147483647 h 142"/>
              <a:gd name="T44" fmla="*/ 2147483647 w 137"/>
              <a:gd name="T45" fmla="*/ 2147483647 h 142"/>
              <a:gd name="T46" fmla="*/ 2147483647 w 137"/>
              <a:gd name="T47" fmla="*/ 2147483647 h 142"/>
              <a:gd name="T48" fmla="*/ 2147483647 w 137"/>
              <a:gd name="T49" fmla="*/ 2147483647 h 142"/>
              <a:gd name="T50" fmla="*/ 2147483647 w 137"/>
              <a:gd name="T51" fmla="*/ 2147483647 h 142"/>
              <a:gd name="T52" fmla="*/ 2147483647 w 137"/>
              <a:gd name="T53" fmla="*/ 2147483647 h 142"/>
              <a:gd name="T54" fmla="*/ 2147483647 w 137"/>
              <a:gd name="T55" fmla="*/ 2147483647 h 142"/>
              <a:gd name="T56" fmla="*/ 2147483647 w 137"/>
              <a:gd name="T57" fmla="*/ 2147483647 h 142"/>
              <a:gd name="T58" fmla="*/ 2147483647 w 137"/>
              <a:gd name="T59" fmla="*/ 2147483647 h 14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37" h="142">
                <a:moveTo>
                  <a:pt x="99" y="57"/>
                </a:moveTo>
                <a:cubicBezTo>
                  <a:pt x="137" y="57"/>
                  <a:pt x="137" y="57"/>
                  <a:pt x="137" y="57"/>
                </a:cubicBezTo>
                <a:cubicBezTo>
                  <a:pt x="130" y="28"/>
                  <a:pt x="105" y="7"/>
                  <a:pt x="76" y="4"/>
                </a:cubicBezTo>
                <a:cubicBezTo>
                  <a:pt x="74" y="1"/>
                  <a:pt x="72" y="0"/>
                  <a:pt x="69" y="0"/>
                </a:cubicBezTo>
                <a:cubicBezTo>
                  <a:pt x="66" y="0"/>
                  <a:pt x="64" y="1"/>
                  <a:pt x="62" y="4"/>
                </a:cubicBezTo>
                <a:cubicBezTo>
                  <a:pt x="32" y="6"/>
                  <a:pt x="7" y="28"/>
                  <a:pt x="0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24"/>
                  <a:pt x="58" y="7"/>
                  <a:pt x="62" y="4"/>
                </a:cubicBezTo>
                <a:cubicBezTo>
                  <a:pt x="62" y="4"/>
                  <a:pt x="62" y="5"/>
                  <a:pt x="62" y="5"/>
                </a:cubicBezTo>
                <a:cubicBezTo>
                  <a:pt x="41" y="31"/>
                  <a:pt x="43" y="57"/>
                  <a:pt x="43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122"/>
                  <a:pt x="64" y="122"/>
                  <a:pt x="64" y="122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6"/>
                  <a:pt x="69" y="142"/>
                  <a:pt x="76" y="142"/>
                </a:cubicBezTo>
                <a:cubicBezTo>
                  <a:pt x="82" y="142"/>
                  <a:pt x="87" y="136"/>
                  <a:pt x="87" y="130"/>
                </a:cubicBezTo>
                <a:cubicBezTo>
                  <a:pt x="87" y="125"/>
                  <a:pt x="87" y="125"/>
                  <a:pt x="87" y="125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7"/>
                  <a:pt x="79" y="127"/>
                  <a:pt x="79" y="127"/>
                </a:cubicBezTo>
                <a:cubicBezTo>
                  <a:pt x="79" y="129"/>
                  <a:pt x="79" y="129"/>
                  <a:pt x="79" y="129"/>
                </a:cubicBezTo>
                <a:cubicBezTo>
                  <a:pt x="79" y="131"/>
                  <a:pt x="78" y="133"/>
                  <a:pt x="76" y="133"/>
                </a:cubicBezTo>
                <a:cubicBezTo>
                  <a:pt x="74" y="133"/>
                  <a:pt x="72" y="131"/>
                  <a:pt x="72" y="129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2" y="57"/>
                  <a:pt x="72" y="57"/>
                  <a:pt x="72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7" y="31"/>
                  <a:pt x="76" y="5"/>
                </a:cubicBezTo>
                <a:cubicBezTo>
                  <a:pt x="76" y="5"/>
                  <a:pt x="76" y="4"/>
                  <a:pt x="76" y="4"/>
                </a:cubicBezTo>
                <a:cubicBezTo>
                  <a:pt x="80" y="7"/>
                  <a:pt x="99" y="24"/>
                  <a:pt x="99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8443" name="Group 1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030413"/>
            <a:ext cx="9207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Group 2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813" y="2840038"/>
            <a:ext cx="1023937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Group 3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2176463"/>
            <a:ext cx="102393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Group 3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2852738"/>
            <a:ext cx="70008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Group 3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2000250"/>
            <a:ext cx="65246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8" name="Text Box 10"/>
          <p:cNvSpPr txBox="1">
            <a:spLocks noChangeArrowheads="1"/>
          </p:cNvSpPr>
          <p:nvPr/>
        </p:nvSpPr>
        <p:spPr bwMode="auto">
          <a:xfrm>
            <a:off x="2844800" y="4291013"/>
            <a:ext cx="163195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更多优质作品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49" name="Text Box 10"/>
          <p:cNvSpPr txBox="1">
            <a:spLocks noChangeArrowheads="1"/>
          </p:cNvSpPr>
          <p:nvPr/>
        </p:nvSpPr>
        <p:spPr bwMode="auto">
          <a:xfrm>
            <a:off x="1223963" y="4294188"/>
            <a:ext cx="163195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更多优质作品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50" name="Text Box 10"/>
          <p:cNvSpPr txBox="1">
            <a:spLocks noChangeArrowheads="1"/>
          </p:cNvSpPr>
          <p:nvPr/>
        </p:nvSpPr>
        <p:spPr bwMode="auto">
          <a:xfrm>
            <a:off x="4538663" y="4291013"/>
            <a:ext cx="163195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更多优质作品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51" name="Text Box 10"/>
          <p:cNvSpPr txBox="1">
            <a:spLocks noChangeArrowheads="1"/>
          </p:cNvSpPr>
          <p:nvPr/>
        </p:nvSpPr>
        <p:spPr bwMode="auto">
          <a:xfrm>
            <a:off x="6213475" y="4291013"/>
            <a:ext cx="163195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更多优质作品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52" name="Text Box 10"/>
          <p:cNvSpPr txBox="1">
            <a:spLocks noChangeArrowheads="1"/>
          </p:cNvSpPr>
          <p:nvPr/>
        </p:nvSpPr>
        <p:spPr bwMode="auto">
          <a:xfrm>
            <a:off x="7961313" y="4291013"/>
            <a:ext cx="163195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更多优质作品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53" name="Text Box 10"/>
          <p:cNvSpPr txBox="1">
            <a:spLocks noChangeArrowheads="1"/>
          </p:cNvSpPr>
          <p:nvPr/>
        </p:nvSpPr>
        <p:spPr bwMode="auto">
          <a:xfrm>
            <a:off x="9707563" y="4291013"/>
            <a:ext cx="163195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更多优质作品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596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3"/>
          <p:cNvGrpSpPr>
            <a:grpSpLocks/>
          </p:cNvGrpSpPr>
          <p:nvPr/>
        </p:nvGrpSpPr>
        <p:grpSpPr bwMode="auto">
          <a:xfrm>
            <a:off x="0" y="0"/>
            <a:ext cx="2387600" cy="457200"/>
            <a:chOff x="0" y="0"/>
            <a:chExt cx="2080285" cy="457200"/>
          </a:xfrm>
        </p:grpSpPr>
        <p:sp>
          <p:nvSpPr>
            <p:cNvPr id="19529" name="矩形 1"/>
            <p:cNvSpPr>
              <a:spLocks noChangeArrowheads="1"/>
            </p:cNvSpPr>
            <p:nvPr/>
          </p:nvSpPr>
          <p:spPr bwMode="auto">
            <a:xfrm>
              <a:off x="0" y="0"/>
              <a:ext cx="1616546" cy="457200"/>
            </a:xfrm>
            <a:prstGeom prst="rect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9530" name="等腰三角形 2"/>
            <p:cNvSpPr>
              <a:spLocks noChangeArrowheads="1"/>
            </p:cNvSpPr>
            <p:nvPr/>
          </p:nvSpPr>
          <p:spPr bwMode="auto">
            <a:xfrm rot="10800000">
              <a:off x="1616547" y="0"/>
              <a:ext cx="463738" cy="457200"/>
            </a:xfrm>
            <a:prstGeom prst="triangle">
              <a:avLst>
                <a:gd name="adj" fmla="val 100000"/>
              </a:avLst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9459" name="文本框 13"/>
          <p:cNvSpPr txBox="1">
            <a:spLocks noChangeArrowheads="1"/>
          </p:cNvSpPr>
          <p:nvPr/>
        </p:nvSpPr>
        <p:spPr bwMode="auto">
          <a:xfrm>
            <a:off x="120650" y="44450"/>
            <a:ext cx="1612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  <a:endParaRPr lang="zh-CN" altLang="en-US" sz="1000"/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4948238" y="1854200"/>
            <a:ext cx="544512" cy="933450"/>
          </a:xfrm>
          <a:prstGeom prst="rect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</a:endParaRPr>
          </a:p>
        </p:txBody>
      </p:sp>
      <p:sp>
        <p:nvSpPr>
          <p:cNvPr id="19461" name="Freeform 2"/>
          <p:cNvSpPr>
            <a:spLocks noEditPoints="1"/>
          </p:cNvSpPr>
          <p:nvPr/>
        </p:nvSpPr>
        <p:spPr bwMode="auto">
          <a:xfrm>
            <a:off x="5021263" y="1931988"/>
            <a:ext cx="396875" cy="777875"/>
          </a:xfrm>
          <a:custGeom>
            <a:avLst/>
            <a:gdLst>
              <a:gd name="T0" fmla="*/ 2147483647 w 67"/>
              <a:gd name="T1" fmla="*/ 2147483647 h 131"/>
              <a:gd name="T2" fmla="*/ 2147483647 w 67"/>
              <a:gd name="T3" fmla="*/ 0 h 131"/>
              <a:gd name="T4" fmla="*/ 2147483647 w 67"/>
              <a:gd name="T5" fmla="*/ 0 h 131"/>
              <a:gd name="T6" fmla="*/ 0 w 67"/>
              <a:gd name="T7" fmla="*/ 2147483647 h 131"/>
              <a:gd name="T8" fmla="*/ 0 w 67"/>
              <a:gd name="T9" fmla="*/ 2147483647 h 131"/>
              <a:gd name="T10" fmla="*/ 2147483647 w 67"/>
              <a:gd name="T11" fmla="*/ 2147483647 h 131"/>
              <a:gd name="T12" fmla="*/ 2147483647 w 67"/>
              <a:gd name="T13" fmla="*/ 2147483647 h 131"/>
              <a:gd name="T14" fmla="*/ 2147483647 w 67"/>
              <a:gd name="T15" fmla="*/ 2147483647 h 131"/>
              <a:gd name="T16" fmla="*/ 2147483647 w 67"/>
              <a:gd name="T17" fmla="*/ 2147483647 h 131"/>
              <a:gd name="T18" fmla="*/ 2147483647 w 67"/>
              <a:gd name="T19" fmla="*/ 2147483647 h 131"/>
              <a:gd name="T20" fmla="*/ 2147483647 w 67"/>
              <a:gd name="T21" fmla="*/ 2147483647 h 131"/>
              <a:gd name="T22" fmla="*/ 2147483647 w 67"/>
              <a:gd name="T23" fmla="*/ 2147483647 h 131"/>
              <a:gd name="T24" fmla="*/ 2147483647 w 67"/>
              <a:gd name="T25" fmla="*/ 2147483647 h 131"/>
              <a:gd name="T26" fmla="*/ 2147483647 w 67"/>
              <a:gd name="T27" fmla="*/ 2147483647 h 131"/>
              <a:gd name="T28" fmla="*/ 2147483647 w 67"/>
              <a:gd name="T29" fmla="*/ 2147483647 h 131"/>
              <a:gd name="T30" fmla="*/ 2147483647 w 67"/>
              <a:gd name="T31" fmla="*/ 2147483647 h 131"/>
              <a:gd name="T32" fmla="*/ 2147483647 w 67"/>
              <a:gd name="T33" fmla="*/ 2147483647 h 131"/>
              <a:gd name="T34" fmla="*/ 2147483647 w 67"/>
              <a:gd name="T35" fmla="*/ 2147483647 h 131"/>
              <a:gd name="T36" fmla="*/ 2147483647 w 67"/>
              <a:gd name="T37" fmla="*/ 2147483647 h 131"/>
              <a:gd name="T38" fmla="*/ 2147483647 w 67"/>
              <a:gd name="T39" fmla="*/ 2147483647 h 131"/>
              <a:gd name="T40" fmla="*/ 2147483647 w 67"/>
              <a:gd name="T41" fmla="*/ 2147483647 h 131"/>
              <a:gd name="T42" fmla="*/ 2147483647 w 67"/>
              <a:gd name="T43" fmla="*/ 2147483647 h 131"/>
              <a:gd name="T44" fmla="*/ 2147483647 w 67"/>
              <a:gd name="T45" fmla="*/ 2147483647 h 131"/>
              <a:gd name="T46" fmla="*/ 2147483647 w 67"/>
              <a:gd name="T47" fmla="*/ 2147483647 h 131"/>
              <a:gd name="T48" fmla="*/ 2147483647 w 67"/>
              <a:gd name="T49" fmla="*/ 2147483647 h 131"/>
              <a:gd name="T50" fmla="*/ 2147483647 w 67"/>
              <a:gd name="T51" fmla="*/ 2147483647 h 131"/>
              <a:gd name="T52" fmla="*/ 2147483647 w 67"/>
              <a:gd name="T53" fmla="*/ 2147483647 h 13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7" h="131">
                <a:moveTo>
                  <a:pt x="67" y="10"/>
                </a:moveTo>
                <a:cubicBezTo>
                  <a:pt x="67" y="4"/>
                  <a:pt x="63" y="0"/>
                  <a:pt x="5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7"/>
                  <a:pt x="5" y="131"/>
                  <a:pt x="10" y="131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63" y="131"/>
                  <a:pt x="67" y="127"/>
                  <a:pt x="67" y="122"/>
                </a:cubicBezTo>
                <a:lnTo>
                  <a:pt x="67" y="10"/>
                </a:lnTo>
                <a:close/>
                <a:moveTo>
                  <a:pt x="41" y="11"/>
                </a:moveTo>
                <a:cubicBezTo>
                  <a:pt x="41" y="12"/>
                  <a:pt x="40" y="13"/>
                  <a:pt x="3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13"/>
                  <a:pt x="27" y="12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0"/>
                  <a:pt x="28" y="9"/>
                  <a:pt x="2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40" y="9"/>
                  <a:pt x="41" y="10"/>
                  <a:pt x="41" y="11"/>
                </a:cubicBezTo>
                <a:close/>
                <a:moveTo>
                  <a:pt x="34" y="126"/>
                </a:moveTo>
                <a:cubicBezTo>
                  <a:pt x="30" y="126"/>
                  <a:pt x="27" y="123"/>
                  <a:pt x="27" y="120"/>
                </a:cubicBezTo>
                <a:cubicBezTo>
                  <a:pt x="27" y="116"/>
                  <a:pt x="30" y="113"/>
                  <a:pt x="34" y="113"/>
                </a:cubicBezTo>
                <a:cubicBezTo>
                  <a:pt x="37" y="113"/>
                  <a:pt x="40" y="116"/>
                  <a:pt x="40" y="120"/>
                </a:cubicBezTo>
                <a:cubicBezTo>
                  <a:pt x="40" y="123"/>
                  <a:pt x="37" y="126"/>
                  <a:pt x="34" y="126"/>
                </a:cubicBezTo>
                <a:moveTo>
                  <a:pt x="63" y="108"/>
                </a:moveTo>
                <a:cubicBezTo>
                  <a:pt x="5" y="108"/>
                  <a:pt x="5" y="108"/>
                  <a:pt x="5" y="108"/>
                </a:cubicBezTo>
                <a:cubicBezTo>
                  <a:pt x="5" y="22"/>
                  <a:pt x="5" y="22"/>
                  <a:pt x="5" y="22"/>
                </a:cubicBezTo>
                <a:cubicBezTo>
                  <a:pt x="63" y="22"/>
                  <a:pt x="63" y="22"/>
                  <a:pt x="63" y="22"/>
                </a:cubicBezTo>
                <a:lnTo>
                  <a:pt x="63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541963" y="1854200"/>
            <a:ext cx="544512" cy="933450"/>
          </a:xfrm>
          <a:prstGeom prst="rect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</a:endParaRPr>
          </a:p>
        </p:txBody>
      </p:sp>
      <p:sp>
        <p:nvSpPr>
          <p:cNvPr id="19463" name="Freeform 7"/>
          <p:cNvSpPr>
            <a:spLocks noEditPoints="1"/>
          </p:cNvSpPr>
          <p:nvPr/>
        </p:nvSpPr>
        <p:spPr bwMode="auto">
          <a:xfrm>
            <a:off x="5614988" y="1931988"/>
            <a:ext cx="398462" cy="777875"/>
          </a:xfrm>
          <a:custGeom>
            <a:avLst/>
            <a:gdLst>
              <a:gd name="T0" fmla="*/ 2147483647 w 67"/>
              <a:gd name="T1" fmla="*/ 2147483647 h 131"/>
              <a:gd name="T2" fmla="*/ 2147483647 w 67"/>
              <a:gd name="T3" fmla="*/ 0 h 131"/>
              <a:gd name="T4" fmla="*/ 2147483647 w 67"/>
              <a:gd name="T5" fmla="*/ 0 h 131"/>
              <a:gd name="T6" fmla="*/ 0 w 67"/>
              <a:gd name="T7" fmla="*/ 2147483647 h 131"/>
              <a:gd name="T8" fmla="*/ 0 w 67"/>
              <a:gd name="T9" fmla="*/ 2147483647 h 131"/>
              <a:gd name="T10" fmla="*/ 2147483647 w 67"/>
              <a:gd name="T11" fmla="*/ 2147483647 h 131"/>
              <a:gd name="T12" fmla="*/ 2147483647 w 67"/>
              <a:gd name="T13" fmla="*/ 2147483647 h 131"/>
              <a:gd name="T14" fmla="*/ 2147483647 w 67"/>
              <a:gd name="T15" fmla="*/ 2147483647 h 131"/>
              <a:gd name="T16" fmla="*/ 2147483647 w 67"/>
              <a:gd name="T17" fmla="*/ 2147483647 h 131"/>
              <a:gd name="T18" fmla="*/ 2147483647 w 67"/>
              <a:gd name="T19" fmla="*/ 2147483647 h 131"/>
              <a:gd name="T20" fmla="*/ 2147483647 w 67"/>
              <a:gd name="T21" fmla="*/ 2147483647 h 131"/>
              <a:gd name="T22" fmla="*/ 2147483647 w 67"/>
              <a:gd name="T23" fmla="*/ 2147483647 h 131"/>
              <a:gd name="T24" fmla="*/ 2147483647 w 67"/>
              <a:gd name="T25" fmla="*/ 2147483647 h 131"/>
              <a:gd name="T26" fmla="*/ 2147483647 w 67"/>
              <a:gd name="T27" fmla="*/ 2147483647 h 131"/>
              <a:gd name="T28" fmla="*/ 2147483647 w 67"/>
              <a:gd name="T29" fmla="*/ 2147483647 h 131"/>
              <a:gd name="T30" fmla="*/ 2147483647 w 67"/>
              <a:gd name="T31" fmla="*/ 2147483647 h 131"/>
              <a:gd name="T32" fmla="*/ 2147483647 w 67"/>
              <a:gd name="T33" fmla="*/ 2147483647 h 131"/>
              <a:gd name="T34" fmla="*/ 2147483647 w 67"/>
              <a:gd name="T35" fmla="*/ 2147483647 h 131"/>
              <a:gd name="T36" fmla="*/ 2147483647 w 67"/>
              <a:gd name="T37" fmla="*/ 2147483647 h 131"/>
              <a:gd name="T38" fmla="*/ 2147483647 w 67"/>
              <a:gd name="T39" fmla="*/ 2147483647 h 131"/>
              <a:gd name="T40" fmla="*/ 2147483647 w 67"/>
              <a:gd name="T41" fmla="*/ 2147483647 h 131"/>
              <a:gd name="T42" fmla="*/ 2147483647 w 67"/>
              <a:gd name="T43" fmla="*/ 2147483647 h 131"/>
              <a:gd name="T44" fmla="*/ 2147483647 w 67"/>
              <a:gd name="T45" fmla="*/ 2147483647 h 131"/>
              <a:gd name="T46" fmla="*/ 2147483647 w 67"/>
              <a:gd name="T47" fmla="*/ 2147483647 h 131"/>
              <a:gd name="T48" fmla="*/ 2147483647 w 67"/>
              <a:gd name="T49" fmla="*/ 2147483647 h 131"/>
              <a:gd name="T50" fmla="*/ 2147483647 w 67"/>
              <a:gd name="T51" fmla="*/ 2147483647 h 131"/>
              <a:gd name="T52" fmla="*/ 2147483647 w 67"/>
              <a:gd name="T53" fmla="*/ 2147483647 h 13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7" h="131">
                <a:moveTo>
                  <a:pt x="67" y="10"/>
                </a:moveTo>
                <a:cubicBezTo>
                  <a:pt x="67" y="4"/>
                  <a:pt x="63" y="0"/>
                  <a:pt x="5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7"/>
                  <a:pt x="5" y="131"/>
                  <a:pt x="10" y="131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63" y="131"/>
                  <a:pt x="67" y="127"/>
                  <a:pt x="67" y="122"/>
                </a:cubicBezTo>
                <a:lnTo>
                  <a:pt x="67" y="10"/>
                </a:lnTo>
                <a:close/>
                <a:moveTo>
                  <a:pt x="41" y="11"/>
                </a:moveTo>
                <a:cubicBezTo>
                  <a:pt x="41" y="12"/>
                  <a:pt x="40" y="13"/>
                  <a:pt x="3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13"/>
                  <a:pt x="27" y="12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0"/>
                  <a:pt x="28" y="9"/>
                  <a:pt x="2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40" y="9"/>
                  <a:pt x="41" y="10"/>
                  <a:pt x="41" y="11"/>
                </a:cubicBezTo>
                <a:close/>
                <a:moveTo>
                  <a:pt x="34" y="126"/>
                </a:moveTo>
                <a:cubicBezTo>
                  <a:pt x="30" y="126"/>
                  <a:pt x="27" y="123"/>
                  <a:pt x="27" y="120"/>
                </a:cubicBezTo>
                <a:cubicBezTo>
                  <a:pt x="27" y="116"/>
                  <a:pt x="30" y="113"/>
                  <a:pt x="34" y="113"/>
                </a:cubicBezTo>
                <a:cubicBezTo>
                  <a:pt x="37" y="113"/>
                  <a:pt x="40" y="116"/>
                  <a:pt x="40" y="120"/>
                </a:cubicBezTo>
                <a:cubicBezTo>
                  <a:pt x="40" y="123"/>
                  <a:pt x="37" y="126"/>
                  <a:pt x="34" y="126"/>
                </a:cubicBezTo>
                <a:moveTo>
                  <a:pt x="63" y="108"/>
                </a:moveTo>
                <a:cubicBezTo>
                  <a:pt x="5" y="108"/>
                  <a:pt x="5" y="108"/>
                  <a:pt x="5" y="108"/>
                </a:cubicBezTo>
                <a:cubicBezTo>
                  <a:pt x="5" y="22"/>
                  <a:pt x="5" y="22"/>
                  <a:pt x="5" y="22"/>
                </a:cubicBezTo>
                <a:cubicBezTo>
                  <a:pt x="63" y="22"/>
                  <a:pt x="63" y="22"/>
                  <a:pt x="63" y="22"/>
                </a:cubicBezTo>
                <a:lnTo>
                  <a:pt x="63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6142038" y="1854200"/>
            <a:ext cx="544512" cy="933450"/>
          </a:xfrm>
          <a:prstGeom prst="rect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</a:endParaRPr>
          </a:p>
        </p:txBody>
      </p:sp>
      <p:sp>
        <p:nvSpPr>
          <p:cNvPr id="19465" name="Freeform 10"/>
          <p:cNvSpPr>
            <a:spLocks noEditPoints="1"/>
          </p:cNvSpPr>
          <p:nvPr/>
        </p:nvSpPr>
        <p:spPr bwMode="auto">
          <a:xfrm>
            <a:off x="6215063" y="1931988"/>
            <a:ext cx="398462" cy="777875"/>
          </a:xfrm>
          <a:custGeom>
            <a:avLst/>
            <a:gdLst>
              <a:gd name="T0" fmla="*/ 2147483647 w 67"/>
              <a:gd name="T1" fmla="*/ 2147483647 h 131"/>
              <a:gd name="T2" fmla="*/ 2147483647 w 67"/>
              <a:gd name="T3" fmla="*/ 0 h 131"/>
              <a:gd name="T4" fmla="*/ 2147483647 w 67"/>
              <a:gd name="T5" fmla="*/ 0 h 131"/>
              <a:gd name="T6" fmla="*/ 0 w 67"/>
              <a:gd name="T7" fmla="*/ 2147483647 h 131"/>
              <a:gd name="T8" fmla="*/ 0 w 67"/>
              <a:gd name="T9" fmla="*/ 2147483647 h 131"/>
              <a:gd name="T10" fmla="*/ 2147483647 w 67"/>
              <a:gd name="T11" fmla="*/ 2147483647 h 131"/>
              <a:gd name="T12" fmla="*/ 2147483647 w 67"/>
              <a:gd name="T13" fmla="*/ 2147483647 h 131"/>
              <a:gd name="T14" fmla="*/ 2147483647 w 67"/>
              <a:gd name="T15" fmla="*/ 2147483647 h 131"/>
              <a:gd name="T16" fmla="*/ 2147483647 w 67"/>
              <a:gd name="T17" fmla="*/ 2147483647 h 131"/>
              <a:gd name="T18" fmla="*/ 2147483647 w 67"/>
              <a:gd name="T19" fmla="*/ 2147483647 h 131"/>
              <a:gd name="T20" fmla="*/ 2147483647 w 67"/>
              <a:gd name="T21" fmla="*/ 2147483647 h 131"/>
              <a:gd name="T22" fmla="*/ 2147483647 w 67"/>
              <a:gd name="T23" fmla="*/ 2147483647 h 131"/>
              <a:gd name="T24" fmla="*/ 2147483647 w 67"/>
              <a:gd name="T25" fmla="*/ 2147483647 h 131"/>
              <a:gd name="T26" fmla="*/ 2147483647 w 67"/>
              <a:gd name="T27" fmla="*/ 2147483647 h 131"/>
              <a:gd name="T28" fmla="*/ 2147483647 w 67"/>
              <a:gd name="T29" fmla="*/ 2147483647 h 131"/>
              <a:gd name="T30" fmla="*/ 2147483647 w 67"/>
              <a:gd name="T31" fmla="*/ 2147483647 h 131"/>
              <a:gd name="T32" fmla="*/ 2147483647 w 67"/>
              <a:gd name="T33" fmla="*/ 2147483647 h 131"/>
              <a:gd name="T34" fmla="*/ 2147483647 w 67"/>
              <a:gd name="T35" fmla="*/ 2147483647 h 131"/>
              <a:gd name="T36" fmla="*/ 2147483647 w 67"/>
              <a:gd name="T37" fmla="*/ 2147483647 h 131"/>
              <a:gd name="T38" fmla="*/ 2147483647 w 67"/>
              <a:gd name="T39" fmla="*/ 2147483647 h 131"/>
              <a:gd name="T40" fmla="*/ 2147483647 w 67"/>
              <a:gd name="T41" fmla="*/ 2147483647 h 131"/>
              <a:gd name="T42" fmla="*/ 2147483647 w 67"/>
              <a:gd name="T43" fmla="*/ 2147483647 h 131"/>
              <a:gd name="T44" fmla="*/ 2147483647 w 67"/>
              <a:gd name="T45" fmla="*/ 2147483647 h 131"/>
              <a:gd name="T46" fmla="*/ 2147483647 w 67"/>
              <a:gd name="T47" fmla="*/ 2147483647 h 131"/>
              <a:gd name="T48" fmla="*/ 2147483647 w 67"/>
              <a:gd name="T49" fmla="*/ 2147483647 h 131"/>
              <a:gd name="T50" fmla="*/ 2147483647 w 67"/>
              <a:gd name="T51" fmla="*/ 2147483647 h 131"/>
              <a:gd name="T52" fmla="*/ 2147483647 w 67"/>
              <a:gd name="T53" fmla="*/ 2147483647 h 13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7" h="131">
                <a:moveTo>
                  <a:pt x="67" y="10"/>
                </a:moveTo>
                <a:cubicBezTo>
                  <a:pt x="67" y="4"/>
                  <a:pt x="63" y="0"/>
                  <a:pt x="5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7"/>
                  <a:pt x="5" y="131"/>
                  <a:pt x="10" y="131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63" y="131"/>
                  <a:pt x="67" y="127"/>
                  <a:pt x="67" y="122"/>
                </a:cubicBezTo>
                <a:lnTo>
                  <a:pt x="67" y="10"/>
                </a:lnTo>
                <a:close/>
                <a:moveTo>
                  <a:pt x="41" y="11"/>
                </a:moveTo>
                <a:cubicBezTo>
                  <a:pt x="41" y="12"/>
                  <a:pt x="40" y="13"/>
                  <a:pt x="3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13"/>
                  <a:pt x="27" y="12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0"/>
                  <a:pt x="28" y="9"/>
                  <a:pt x="2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40" y="9"/>
                  <a:pt x="41" y="10"/>
                  <a:pt x="41" y="11"/>
                </a:cubicBezTo>
                <a:close/>
                <a:moveTo>
                  <a:pt x="34" y="126"/>
                </a:moveTo>
                <a:cubicBezTo>
                  <a:pt x="30" y="126"/>
                  <a:pt x="27" y="123"/>
                  <a:pt x="27" y="120"/>
                </a:cubicBezTo>
                <a:cubicBezTo>
                  <a:pt x="27" y="116"/>
                  <a:pt x="30" y="113"/>
                  <a:pt x="34" y="113"/>
                </a:cubicBezTo>
                <a:cubicBezTo>
                  <a:pt x="37" y="113"/>
                  <a:pt x="40" y="116"/>
                  <a:pt x="40" y="120"/>
                </a:cubicBezTo>
                <a:cubicBezTo>
                  <a:pt x="40" y="123"/>
                  <a:pt x="37" y="126"/>
                  <a:pt x="34" y="126"/>
                </a:cubicBezTo>
                <a:moveTo>
                  <a:pt x="63" y="108"/>
                </a:moveTo>
                <a:cubicBezTo>
                  <a:pt x="5" y="108"/>
                  <a:pt x="5" y="108"/>
                  <a:pt x="5" y="108"/>
                </a:cubicBezTo>
                <a:cubicBezTo>
                  <a:pt x="5" y="22"/>
                  <a:pt x="5" y="22"/>
                  <a:pt x="5" y="22"/>
                </a:cubicBezTo>
                <a:cubicBezTo>
                  <a:pt x="63" y="22"/>
                  <a:pt x="63" y="22"/>
                  <a:pt x="63" y="22"/>
                </a:cubicBezTo>
                <a:lnTo>
                  <a:pt x="63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6" name="Rectangle 12"/>
          <p:cNvSpPr>
            <a:spLocks noChangeArrowheads="1"/>
          </p:cNvSpPr>
          <p:nvPr/>
        </p:nvSpPr>
        <p:spPr bwMode="auto">
          <a:xfrm>
            <a:off x="6735763" y="1854200"/>
            <a:ext cx="544512" cy="933450"/>
          </a:xfrm>
          <a:prstGeom prst="rect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</a:endParaRPr>
          </a:p>
        </p:txBody>
      </p:sp>
      <p:sp>
        <p:nvSpPr>
          <p:cNvPr id="19467" name="Freeform 13"/>
          <p:cNvSpPr>
            <a:spLocks noEditPoints="1"/>
          </p:cNvSpPr>
          <p:nvPr/>
        </p:nvSpPr>
        <p:spPr bwMode="auto">
          <a:xfrm>
            <a:off x="6810375" y="1931988"/>
            <a:ext cx="396875" cy="777875"/>
          </a:xfrm>
          <a:custGeom>
            <a:avLst/>
            <a:gdLst>
              <a:gd name="T0" fmla="*/ 2147483647 w 67"/>
              <a:gd name="T1" fmla="*/ 2147483647 h 131"/>
              <a:gd name="T2" fmla="*/ 2147483647 w 67"/>
              <a:gd name="T3" fmla="*/ 0 h 131"/>
              <a:gd name="T4" fmla="*/ 2147483647 w 67"/>
              <a:gd name="T5" fmla="*/ 0 h 131"/>
              <a:gd name="T6" fmla="*/ 0 w 67"/>
              <a:gd name="T7" fmla="*/ 2147483647 h 131"/>
              <a:gd name="T8" fmla="*/ 0 w 67"/>
              <a:gd name="T9" fmla="*/ 2147483647 h 131"/>
              <a:gd name="T10" fmla="*/ 2147483647 w 67"/>
              <a:gd name="T11" fmla="*/ 2147483647 h 131"/>
              <a:gd name="T12" fmla="*/ 2147483647 w 67"/>
              <a:gd name="T13" fmla="*/ 2147483647 h 131"/>
              <a:gd name="T14" fmla="*/ 2147483647 w 67"/>
              <a:gd name="T15" fmla="*/ 2147483647 h 131"/>
              <a:gd name="T16" fmla="*/ 2147483647 w 67"/>
              <a:gd name="T17" fmla="*/ 2147483647 h 131"/>
              <a:gd name="T18" fmla="*/ 2147483647 w 67"/>
              <a:gd name="T19" fmla="*/ 2147483647 h 131"/>
              <a:gd name="T20" fmla="*/ 2147483647 w 67"/>
              <a:gd name="T21" fmla="*/ 2147483647 h 131"/>
              <a:gd name="T22" fmla="*/ 2147483647 w 67"/>
              <a:gd name="T23" fmla="*/ 2147483647 h 131"/>
              <a:gd name="T24" fmla="*/ 2147483647 w 67"/>
              <a:gd name="T25" fmla="*/ 2147483647 h 131"/>
              <a:gd name="T26" fmla="*/ 2147483647 w 67"/>
              <a:gd name="T27" fmla="*/ 2147483647 h 131"/>
              <a:gd name="T28" fmla="*/ 2147483647 w 67"/>
              <a:gd name="T29" fmla="*/ 2147483647 h 131"/>
              <a:gd name="T30" fmla="*/ 2147483647 w 67"/>
              <a:gd name="T31" fmla="*/ 2147483647 h 131"/>
              <a:gd name="T32" fmla="*/ 2147483647 w 67"/>
              <a:gd name="T33" fmla="*/ 2147483647 h 131"/>
              <a:gd name="T34" fmla="*/ 2147483647 w 67"/>
              <a:gd name="T35" fmla="*/ 2147483647 h 131"/>
              <a:gd name="T36" fmla="*/ 2147483647 w 67"/>
              <a:gd name="T37" fmla="*/ 2147483647 h 131"/>
              <a:gd name="T38" fmla="*/ 2147483647 w 67"/>
              <a:gd name="T39" fmla="*/ 2147483647 h 131"/>
              <a:gd name="T40" fmla="*/ 2147483647 w 67"/>
              <a:gd name="T41" fmla="*/ 2147483647 h 131"/>
              <a:gd name="T42" fmla="*/ 2147483647 w 67"/>
              <a:gd name="T43" fmla="*/ 2147483647 h 131"/>
              <a:gd name="T44" fmla="*/ 2147483647 w 67"/>
              <a:gd name="T45" fmla="*/ 2147483647 h 131"/>
              <a:gd name="T46" fmla="*/ 2147483647 w 67"/>
              <a:gd name="T47" fmla="*/ 2147483647 h 131"/>
              <a:gd name="T48" fmla="*/ 2147483647 w 67"/>
              <a:gd name="T49" fmla="*/ 2147483647 h 131"/>
              <a:gd name="T50" fmla="*/ 2147483647 w 67"/>
              <a:gd name="T51" fmla="*/ 2147483647 h 131"/>
              <a:gd name="T52" fmla="*/ 2147483647 w 67"/>
              <a:gd name="T53" fmla="*/ 2147483647 h 13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7" h="131">
                <a:moveTo>
                  <a:pt x="67" y="10"/>
                </a:moveTo>
                <a:cubicBezTo>
                  <a:pt x="67" y="4"/>
                  <a:pt x="63" y="0"/>
                  <a:pt x="5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7"/>
                  <a:pt x="5" y="131"/>
                  <a:pt x="10" y="131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63" y="131"/>
                  <a:pt x="67" y="127"/>
                  <a:pt x="67" y="122"/>
                </a:cubicBezTo>
                <a:lnTo>
                  <a:pt x="67" y="10"/>
                </a:lnTo>
                <a:close/>
                <a:moveTo>
                  <a:pt x="41" y="11"/>
                </a:moveTo>
                <a:cubicBezTo>
                  <a:pt x="41" y="12"/>
                  <a:pt x="40" y="13"/>
                  <a:pt x="3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13"/>
                  <a:pt x="27" y="12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0"/>
                  <a:pt x="28" y="9"/>
                  <a:pt x="2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40" y="9"/>
                  <a:pt x="41" y="10"/>
                  <a:pt x="41" y="11"/>
                </a:cubicBezTo>
                <a:close/>
                <a:moveTo>
                  <a:pt x="34" y="126"/>
                </a:moveTo>
                <a:cubicBezTo>
                  <a:pt x="30" y="126"/>
                  <a:pt x="27" y="123"/>
                  <a:pt x="27" y="120"/>
                </a:cubicBezTo>
                <a:cubicBezTo>
                  <a:pt x="27" y="116"/>
                  <a:pt x="30" y="113"/>
                  <a:pt x="34" y="113"/>
                </a:cubicBezTo>
                <a:cubicBezTo>
                  <a:pt x="37" y="113"/>
                  <a:pt x="40" y="116"/>
                  <a:pt x="40" y="120"/>
                </a:cubicBezTo>
                <a:cubicBezTo>
                  <a:pt x="40" y="123"/>
                  <a:pt x="37" y="126"/>
                  <a:pt x="34" y="126"/>
                </a:cubicBezTo>
                <a:moveTo>
                  <a:pt x="63" y="108"/>
                </a:moveTo>
                <a:cubicBezTo>
                  <a:pt x="5" y="108"/>
                  <a:pt x="5" y="108"/>
                  <a:pt x="5" y="108"/>
                </a:cubicBezTo>
                <a:cubicBezTo>
                  <a:pt x="5" y="22"/>
                  <a:pt x="5" y="22"/>
                  <a:pt x="5" y="22"/>
                </a:cubicBezTo>
                <a:cubicBezTo>
                  <a:pt x="63" y="22"/>
                  <a:pt x="63" y="22"/>
                  <a:pt x="63" y="22"/>
                </a:cubicBezTo>
                <a:lnTo>
                  <a:pt x="63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8" name="Rectangle 15"/>
          <p:cNvSpPr>
            <a:spLocks noChangeArrowheads="1"/>
          </p:cNvSpPr>
          <p:nvPr/>
        </p:nvSpPr>
        <p:spPr bwMode="auto">
          <a:xfrm>
            <a:off x="7345363" y="1854200"/>
            <a:ext cx="544512" cy="933450"/>
          </a:xfrm>
          <a:prstGeom prst="rect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</a:endParaRPr>
          </a:p>
        </p:txBody>
      </p:sp>
      <p:sp>
        <p:nvSpPr>
          <p:cNvPr id="19469" name="Freeform 16"/>
          <p:cNvSpPr>
            <a:spLocks noEditPoints="1"/>
          </p:cNvSpPr>
          <p:nvPr/>
        </p:nvSpPr>
        <p:spPr bwMode="auto">
          <a:xfrm>
            <a:off x="7418388" y="1931988"/>
            <a:ext cx="398462" cy="777875"/>
          </a:xfrm>
          <a:custGeom>
            <a:avLst/>
            <a:gdLst>
              <a:gd name="T0" fmla="*/ 2147483647 w 67"/>
              <a:gd name="T1" fmla="*/ 2147483647 h 131"/>
              <a:gd name="T2" fmla="*/ 2147483647 w 67"/>
              <a:gd name="T3" fmla="*/ 0 h 131"/>
              <a:gd name="T4" fmla="*/ 2147483647 w 67"/>
              <a:gd name="T5" fmla="*/ 0 h 131"/>
              <a:gd name="T6" fmla="*/ 0 w 67"/>
              <a:gd name="T7" fmla="*/ 2147483647 h 131"/>
              <a:gd name="T8" fmla="*/ 0 w 67"/>
              <a:gd name="T9" fmla="*/ 2147483647 h 131"/>
              <a:gd name="T10" fmla="*/ 2147483647 w 67"/>
              <a:gd name="T11" fmla="*/ 2147483647 h 131"/>
              <a:gd name="T12" fmla="*/ 2147483647 w 67"/>
              <a:gd name="T13" fmla="*/ 2147483647 h 131"/>
              <a:gd name="T14" fmla="*/ 2147483647 w 67"/>
              <a:gd name="T15" fmla="*/ 2147483647 h 131"/>
              <a:gd name="T16" fmla="*/ 2147483647 w 67"/>
              <a:gd name="T17" fmla="*/ 2147483647 h 131"/>
              <a:gd name="T18" fmla="*/ 2147483647 w 67"/>
              <a:gd name="T19" fmla="*/ 2147483647 h 131"/>
              <a:gd name="T20" fmla="*/ 2147483647 w 67"/>
              <a:gd name="T21" fmla="*/ 2147483647 h 131"/>
              <a:gd name="T22" fmla="*/ 2147483647 w 67"/>
              <a:gd name="T23" fmla="*/ 2147483647 h 131"/>
              <a:gd name="T24" fmla="*/ 2147483647 w 67"/>
              <a:gd name="T25" fmla="*/ 2147483647 h 131"/>
              <a:gd name="T26" fmla="*/ 2147483647 w 67"/>
              <a:gd name="T27" fmla="*/ 2147483647 h 131"/>
              <a:gd name="T28" fmla="*/ 2147483647 w 67"/>
              <a:gd name="T29" fmla="*/ 2147483647 h 131"/>
              <a:gd name="T30" fmla="*/ 2147483647 w 67"/>
              <a:gd name="T31" fmla="*/ 2147483647 h 131"/>
              <a:gd name="T32" fmla="*/ 2147483647 w 67"/>
              <a:gd name="T33" fmla="*/ 2147483647 h 131"/>
              <a:gd name="T34" fmla="*/ 2147483647 w 67"/>
              <a:gd name="T35" fmla="*/ 2147483647 h 131"/>
              <a:gd name="T36" fmla="*/ 2147483647 w 67"/>
              <a:gd name="T37" fmla="*/ 2147483647 h 131"/>
              <a:gd name="T38" fmla="*/ 2147483647 w 67"/>
              <a:gd name="T39" fmla="*/ 2147483647 h 131"/>
              <a:gd name="T40" fmla="*/ 2147483647 w 67"/>
              <a:gd name="T41" fmla="*/ 2147483647 h 131"/>
              <a:gd name="T42" fmla="*/ 2147483647 w 67"/>
              <a:gd name="T43" fmla="*/ 2147483647 h 131"/>
              <a:gd name="T44" fmla="*/ 2147483647 w 67"/>
              <a:gd name="T45" fmla="*/ 2147483647 h 131"/>
              <a:gd name="T46" fmla="*/ 2147483647 w 67"/>
              <a:gd name="T47" fmla="*/ 2147483647 h 131"/>
              <a:gd name="T48" fmla="*/ 2147483647 w 67"/>
              <a:gd name="T49" fmla="*/ 2147483647 h 131"/>
              <a:gd name="T50" fmla="*/ 2147483647 w 67"/>
              <a:gd name="T51" fmla="*/ 2147483647 h 131"/>
              <a:gd name="T52" fmla="*/ 2147483647 w 67"/>
              <a:gd name="T53" fmla="*/ 2147483647 h 13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7" h="131">
                <a:moveTo>
                  <a:pt x="67" y="10"/>
                </a:moveTo>
                <a:cubicBezTo>
                  <a:pt x="67" y="4"/>
                  <a:pt x="63" y="0"/>
                  <a:pt x="5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7"/>
                  <a:pt x="5" y="131"/>
                  <a:pt x="10" y="131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63" y="131"/>
                  <a:pt x="67" y="127"/>
                  <a:pt x="67" y="122"/>
                </a:cubicBezTo>
                <a:lnTo>
                  <a:pt x="67" y="10"/>
                </a:lnTo>
                <a:close/>
                <a:moveTo>
                  <a:pt x="41" y="11"/>
                </a:moveTo>
                <a:cubicBezTo>
                  <a:pt x="41" y="12"/>
                  <a:pt x="40" y="13"/>
                  <a:pt x="3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13"/>
                  <a:pt x="27" y="12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0"/>
                  <a:pt x="28" y="9"/>
                  <a:pt x="2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40" y="9"/>
                  <a:pt x="41" y="10"/>
                  <a:pt x="41" y="11"/>
                </a:cubicBezTo>
                <a:close/>
                <a:moveTo>
                  <a:pt x="34" y="126"/>
                </a:moveTo>
                <a:cubicBezTo>
                  <a:pt x="30" y="126"/>
                  <a:pt x="27" y="123"/>
                  <a:pt x="27" y="120"/>
                </a:cubicBezTo>
                <a:cubicBezTo>
                  <a:pt x="27" y="116"/>
                  <a:pt x="30" y="113"/>
                  <a:pt x="34" y="113"/>
                </a:cubicBezTo>
                <a:cubicBezTo>
                  <a:pt x="37" y="113"/>
                  <a:pt x="40" y="116"/>
                  <a:pt x="40" y="120"/>
                </a:cubicBezTo>
                <a:cubicBezTo>
                  <a:pt x="40" y="123"/>
                  <a:pt x="37" y="126"/>
                  <a:pt x="34" y="126"/>
                </a:cubicBezTo>
                <a:moveTo>
                  <a:pt x="63" y="108"/>
                </a:moveTo>
                <a:cubicBezTo>
                  <a:pt x="5" y="108"/>
                  <a:pt x="5" y="108"/>
                  <a:pt x="5" y="108"/>
                </a:cubicBezTo>
                <a:cubicBezTo>
                  <a:pt x="5" y="22"/>
                  <a:pt x="5" y="22"/>
                  <a:pt x="5" y="22"/>
                </a:cubicBezTo>
                <a:cubicBezTo>
                  <a:pt x="63" y="22"/>
                  <a:pt x="63" y="22"/>
                  <a:pt x="63" y="22"/>
                </a:cubicBezTo>
                <a:lnTo>
                  <a:pt x="63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0" name="Rectangle 18"/>
          <p:cNvSpPr>
            <a:spLocks noChangeArrowheads="1"/>
          </p:cNvSpPr>
          <p:nvPr/>
        </p:nvSpPr>
        <p:spPr bwMode="auto">
          <a:xfrm>
            <a:off x="7939088" y="1854200"/>
            <a:ext cx="544512" cy="933450"/>
          </a:xfrm>
          <a:prstGeom prst="rect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</a:endParaRPr>
          </a:p>
        </p:txBody>
      </p:sp>
      <p:sp>
        <p:nvSpPr>
          <p:cNvPr id="19471" name="Freeform 19"/>
          <p:cNvSpPr>
            <a:spLocks noEditPoints="1"/>
          </p:cNvSpPr>
          <p:nvPr/>
        </p:nvSpPr>
        <p:spPr bwMode="auto">
          <a:xfrm>
            <a:off x="8013700" y="1931988"/>
            <a:ext cx="396875" cy="777875"/>
          </a:xfrm>
          <a:custGeom>
            <a:avLst/>
            <a:gdLst>
              <a:gd name="T0" fmla="*/ 2147483647 w 67"/>
              <a:gd name="T1" fmla="*/ 2147483647 h 131"/>
              <a:gd name="T2" fmla="*/ 2147483647 w 67"/>
              <a:gd name="T3" fmla="*/ 0 h 131"/>
              <a:gd name="T4" fmla="*/ 2147483647 w 67"/>
              <a:gd name="T5" fmla="*/ 0 h 131"/>
              <a:gd name="T6" fmla="*/ 0 w 67"/>
              <a:gd name="T7" fmla="*/ 2147483647 h 131"/>
              <a:gd name="T8" fmla="*/ 0 w 67"/>
              <a:gd name="T9" fmla="*/ 2147483647 h 131"/>
              <a:gd name="T10" fmla="*/ 2147483647 w 67"/>
              <a:gd name="T11" fmla="*/ 2147483647 h 131"/>
              <a:gd name="T12" fmla="*/ 2147483647 w 67"/>
              <a:gd name="T13" fmla="*/ 2147483647 h 131"/>
              <a:gd name="T14" fmla="*/ 2147483647 w 67"/>
              <a:gd name="T15" fmla="*/ 2147483647 h 131"/>
              <a:gd name="T16" fmla="*/ 2147483647 w 67"/>
              <a:gd name="T17" fmla="*/ 2147483647 h 131"/>
              <a:gd name="T18" fmla="*/ 2147483647 w 67"/>
              <a:gd name="T19" fmla="*/ 2147483647 h 131"/>
              <a:gd name="T20" fmla="*/ 2147483647 w 67"/>
              <a:gd name="T21" fmla="*/ 2147483647 h 131"/>
              <a:gd name="T22" fmla="*/ 2147483647 w 67"/>
              <a:gd name="T23" fmla="*/ 2147483647 h 131"/>
              <a:gd name="T24" fmla="*/ 2147483647 w 67"/>
              <a:gd name="T25" fmla="*/ 2147483647 h 131"/>
              <a:gd name="T26" fmla="*/ 2147483647 w 67"/>
              <a:gd name="T27" fmla="*/ 2147483647 h 131"/>
              <a:gd name="T28" fmla="*/ 2147483647 w 67"/>
              <a:gd name="T29" fmla="*/ 2147483647 h 131"/>
              <a:gd name="T30" fmla="*/ 2147483647 w 67"/>
              <a:gd name="T31" fmla="*/ 2147483647 h 131"/>
              <a:gd name="T32" fmla="*/ 2147483647 w 67"/>
              <a:gd name="T33" fmla="*/ 2147483647 h 131"/>
              <a:gd name="T34" fmla="*/ 2147483647 w 67"/>
              <a:gd name="T35" fmla="*/ 2147483647 h 131"/>
              <a:gd name="T36" fmla="*/ 2147483647 w 67"/>
              <a:gd name="T37" fmla="*/ 2147483647 h 131"/>
              <a:gd name="T38" fmla="*/ 2147483647 w 67"/>
              <a:gd name="T39" fmla="*/ 2147483647 h 131"/>
              <a:gd name="T40" fmla="*/ 2147483647 w 67"/>
              <a:gd name="T41" fmla="*/ 2147483647 h 131"/>
              <a:gd name="T42" fmla="*/ 2147483647 w 67"/>
              <a:gd name="T43" fmla="*/ 2147483647 h 131"/>
              <a:gd name="T44" fmla="*/ 2147483647 w 67"/>
              <a:gd name="T45" fmla="*/ 2147483647 h 131"/>
              <a:gd name="T46" fmla="*/ 2147483647 w 67"/>
              <a:gd name="T47" fmla="*/ 2147483647 h 131"/>
              <a:gd name="T48" fmla="*/ 2147483647 w 67"/>
              <a:gd name="T49" fmla="*/ 2147483647 h 131"/>
              <a:gd name="T50" fmla="*/ 2147483647 w 67"/>
              <a:gd name="T51" fmla="*/ 2147483647 h 131"/>
              <a:gd name="T52" fmla="*/ 2147483647 w 67"/>
              <a:gd name="T53" fmla="*/ 2147483647 h 13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7" h="131">
                <a:moveTo>
                  <a:pt x="67" y="10"/>
                </a:moveTo>
                <a:cubicBezTo>
                  <a:pt x="67" y="4"/>
                  <a:pt x="63" y="0"/>
                  <a:pt x="5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7"/>
                  <a:pt x="5" y="131"/>
                  <a:pt x="10" y="131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63" y="131"/>
                  <a:pt x="67" y="127"/>
                  <a:pt x="67" y="122"/>
                </a:cubicBezTo>
                <a:lnTo>
                  <a:pt x="67" y="10"/>
                </a:lnTo>
                <a:close/>
                <a:moveTo>
                  <a:pt x="41" y="11"/>
                </a:moveTo>
                <a:cubicBezTo>
                  <a:pt x="41" y="12"/>
                  <a:pt x="40" y="13"/>
                  <a:pt x="3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13"/>
                  <a:pt x="27" y="12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0"/>
                  <a:pt x="28" y="9"/>
                  <a:pt x="2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40" y="9"/>
                  <a:pt x="41" y="10"/>
                  <a:pt x="41" y="11"/>
                </a:cubicBezTo>
                <a:close/>
                <a:moveTo>
                  <a:pt x="34" y="126"/>
                </a:moveTo>
                <a:cubicBezTo>
                  <a:pt x="30" y="126"/>
                  <a:pt x="27" y="123"/>
                  <a:pt x="27" y="120"/>
                </a:cubicBezTo>
                <a:cubicBezTo>
                  <a:pt x="27" y="116"/>
                  <a:pt x="30" y="113"/>
                  <a:pt x="34" y="113"/>
                </a:cubicBezTo>
                <a:cubicBezTo>
                  <a:pt x="37" y="113"/>
                  <a:pt x="40" y="116"/>
                  <a:pt x="40" y="120"/>
                </a:cubicBezTo>
                <a:cubicBezTo>
                  <a:pt x="40" y="123"/>
                  <a:pt x="37" y="126"/>
                  <a:pt x="34" y="126"/>
                </a:cubicBezTo>
                <a:moveTo>
                  <a:pt x="63" y="108"/>
                </a:moveTo>
                <a:cubicBezTo>
                  <a:pt x="5" y="108"/>
                  <a:pt x="5" y="108"/>
                  <a:pt x="5" y="108"/>
                </a:cubicBezTo>
                <a:cubicBezTo>
                  <a:pt x="5" y="22"/>
                  <a:pt x="5" y="22"/>
                  <a:pt x="5" y="22"/>
                </a:cubicBezTo>
                <a:cubicBezTo>
                  <a:pt x="63" y="22"/>
                  <a:pt x="63" y="22"/>
                  <a:pt x="63" y="22"/>
                </a:cubicBezTo>
                <a:lnTo>
                  <a:pt x="63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2" name="Rectangle 21"/>
          <p:cNvSpPr>
            <a:spLocks noChangeArrowheads="1"/>
          </p:cNvSpPr>
          <p:nvPr/>
        </p:nvSpPr>
        <p:spPr bwMode="auto">
          <a:xfrm>
            <a:off x="8539163" y="1854200"/>
            <a:ext cx="544512" cy="93345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473" name="Freeform 22"/>
          <p:cNvSpPr>
            <a:spLocks noEditPoints="1"/>
          </p:cNvSpPr>
          <p:nvPr/>
        </p:nvSpPr>
        <p:spPr bwMode="auto">
          <a:xfrm>
            <a:off x="8612188" y="1931988"/>
            <a:ext cx="398462" cy="777875"/>
          </a:xfrm>
          <a:custGeom>
            <a:avLst/>
            <a:gdLst>
              <a:gd name="T0" fmla="*/ 2147483647 w 67"/>
              <a:gd name="T1" fmla="*/ 2147483647 h 131"/>
              <a:gd name="T2" fmla="*/ 2147483647 w 67"/>
              <a:gd name="T3" fmla="*/ 0 h 131"/>
              <a:gd name="T4" fmla="*/ 2147483647 w 67"/>
              <a:gd name="T5" fmla="*/ 0 h 131"/>
              <a:gd name="T6" fmla="*/ 0 w 67"/>
              <a:gd name="T7" fmla="*/ 2147483647 h 131"/>
              <a:gd name="T8" fmla="*/ 0 w 67"/>
              <a:gd name="T9" fmla="*/ 2147483647 h 131"/>
              <a:gd name="T10" fmla="*/ 2147483647 w 67"/>
              <a:gd name="T11" fmla="*/ 2147483647 h 131"/>
              <a:gd name="T12" fmla="*/ 2147483647 w 67"/>
              <a:gd name="T13" fmla="*/ 2147483647 h 131"/>
              <a:gd name="T14" fmla="*/ 2147483647 w 67"/>
              <a:gd name="T15" fmla="*/ 2147483647 h 131"/>
              <a:gd name="T16" fmla="*/ 2147483647 w 67"/>
              <a:gd name="T17" fmla="*/ 2147483647 h 131"/>
              <a:gd name="T18" fmla="*/ 2147483647 w 67"/>
              <a:gd name="T19" fmla="*/ 2147483647 h 131"/>
              <a:gd name="T20" fmla="*/ 2147483647 w 67"/>
              <a:gd name="T21" fmla="*/ 2147483647 h 131"/>
              <a:gd name="T22" fmla="*/ 2147483647 w 67"/>
              <a:gd name="T23" fmla="*/ 2147483647 h 131"/>
              <a:gd name="T24" fmla="*/ 2147483647 w 67"/>
              <a:gd name="T25" fmla="*/ 2147483647 h 131"/>
              <a:gd name="T26" fmla="*/ 2147483647 w 67"/>
              <a:gd name="T27" fmla="*/ 2147483647 h 131"/>
              <a:gd name="T28" fmla="*/ 2147483647 w 67"/>
              <a:gd name="T29" fmla="*/ 2147483647 h 131"/>
              <a:gd name="T30" fmla="*/ 2147483647 w 67"/>
              <a:gd name="T31" fmla="*/ 2147483647 h 131"/>
              <a:gd name="T32" fmla="*/ 2147483647 w 67"/>
              <a:gd name="T33" fmla="*/ 2147483647 h 131"/>
              <a:gd name="T34" fmla="*/ 2147483647 w 67"/>
              <a:gd name="T35" fmla="*/ 2147483647 h 131"/>
              <a:gd name="T36" fmla="*/ 2147483647 w 67"/>
              <a:gd name="T37" fmla="*/ 2147483647 h 131"/>
              <a:gd name="T38" fmla="*/ 2147483647 w 67"/>
              <a:gd name="T39" fmla="*/ 2147483647 h 131"/>
              <a:gd name="T40" fmla="*/ 2147483647 w 67"/>
              <a:gd name="T41" fmla="*/ 2147483647 h 131"/>
              <a:gd name="T42" fmla="*/ 2147483647 w 67"/>
              <a:gd name="T43" fmla="*/ 2147483647 h 131"/>
              <a:gd name="T44" fmla="*/ 2147483647 w 67"/>
              <a:gd name="T45" fmla="*/ 2147483647 h 131"/>
              <a:gd name="T46" fmla="*/ 2147483647 w 67"/>
              <a:gd name="T47" fmla="*/ 2147483647 h 131"/>
              <a:gd name="T48" fmla="*/ 2147483647 w 67"/>
              <a:gd name="T49" fmla="*/ 2147483647 h 131"/>
              <a:gd name="T50" fmla="*/ 2147483647 w 67"/>
              <a:gd name="T51" fmla="*/ 2147483647 h 131"/>
              <a:gd name="T52" fmla="*/ 2147483647 w 67"/>
              <a:gd name="T53" fmla="*/ 2147483647 h 13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7" h="131">
                <a:moveTo>
                  <a:pt x="67" y="10"/>
                </a:moveTo>
                <a:cubicBezTo>
                  <a:pt x="67" y="4"/>
                  <a:pt x="63" y="0"/>
                  <a:pt x="5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7"/>
                  <a:pt x="5" y="131"/>
                  <a:pt x="10" y="131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63" y="131"/>
                  <a:pt x="67" y="127"/>
                  <a:pt x="67" y="122"/>
                </a:cubicBezTo>
                <a:lnTo>
                  <a:pt x="67" y="10"/>
                </a:lnTo>
                <a:close/>
                <a:moveTo>
                  <a:pt x="41" y="11"/>
                </a:moveTo>
                <a:cubicBezTo>
                  <a:pt x="41" y="12"/>
                  <a:pt x="40" y="13"/>
                  <a:pt x="3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13"/>
                  <a:pt x="27" y="12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0"/>
                  <a:pt x="28" y="9"/>
                  <a:pt x="2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40" y="9"/>
                  <a:pt x="41" y="10"/>
                  <a:pt x="41" y="11"/>
                </a:cubicBezTo>
                <a:close/>
                <a:moveTo>
                  <a:pt x="34" y="126"/>
                </a:moveTo>
                <a:cubicBezTo>
                  <a:pt x="30" y="126"/>
                  <a:pt x="27" y="123"/>
                  <a:pt x="27" y="120"/>
                </a:cubicBezTo>
                <a:cubicBezTo>
                  <a:pt x="27" y="116"/>
                  <a:pt x="30" y="113"/>
                  <a:pt x="34" y="113"/>
                </a:cubicBezTo>
                <a:cubicBezTo>
                  <a:pt x="37" y="113"/>
                  <a:pt x="40" y="116"/>
                  <a:pt x="40" y="120"/>
                </a:cubicBezTo>
                <a:cubicBezTo>
                  <a:pt x="40" y="123"/>
                  <a:pt x="37" y="126"/>
                  <a:pt x="34" y="126"/>
                </a:cubicBezTo>
                <a:moveTo>
                  <a:pt x="63" y="108"/>
                </a:moveTo>
                <a:cubicBezTo>
                  <a:pt x="5" y="108"/>
                  <a:pt x="5" y="108"/>
                  <a:pt x="5" y="108"/>
                </a:cubicBezTo>
                <a:cubicBezTo>
                  <a:pt x="5" y="22"/>
                  <a:pt x="5" y="22"/>
                  <a:pt x="5" y="22"/>
                </a:cubicBezTo>
                <a:cubicBezTo>
                  <a:pt x="63" y="22"/>
                  <a:pt x="63" y="22"/>
                  <a:pt x="63" y="22"/>
                </a:cubicBezTo>
                <a:lnTo>
                  <a:pt x="63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4" name="Rectangle 24"/>
          <p:cNvSpPr>
            <a:spLocks noChangeArrowheads="1"/>
          </p:cNvSpPr>
          <p:nvPr/>
        </p:nvSpPr>
        <p:spPr bwMode="auto">
          <a:xfrm>
            <a:off x="9134475" y="1854200"/>
            <a:ext cx="542925" cy="93345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475" name="Freeform 25"/>
          <p:cNvSpPr>
            <a:spLocks noEditPoints="1"/>
          </p:cNvSpPr>
          <p:nvPr/>
        </p:nvSpPr>
        <p:spPr bwMode="auto">
          <a:xfrm>
            <a:off x="9207500" y="1931988"/>
            <a:ext cx="396875" cy="777875"/>
          </a:xfrm>
          <a:custGeom>
            <a:avLst/>
            <a:gdLst>
              <a:gd name="T0" fmla="*/ 2147483647 w 67"/>
              <a:gd name="T1" fmla="*/ 2147483647 h 131"/>
              <a:gd name="T2" fmla="*/ 2147483647 w 67"/>
              <a:gd name="T3" fmla="*/ 0 h 131"/>
              <a:gd name="T4" fmla="*/ 2147483647 w 67"/>
              <a:gd name="T5" fmla="*/ 0 h 131"/>
              <a:gd name="T6" fmla="*/ 0 w 67"/>
              <a:gd name="T7" fmla="*/ 2147483647 h 131"/>
              <a:gd name="T8" fmla="*/ 0 w 67"/>
              <a:gd name="T9" fmla="*/ 2147483647 h 131"/>
              <a:gd name="T10" fmla="*/ 2147483647 w 67"/>
              <a:gd name="T11" fmla="*/ 2147483647 h 131"/>
              <a:gd name="T12" fmla="*/ 2147483647 w 67"/>
              <a:gd name="T13" fmla="*/ 2147483647 h 131"/>
              <a:gd name="T14" fmla="*/ 2147483647 w 67"/>
              <a:gd name="T15" fmla="*/ 2147483647 h 131"/>
              <a:gd name="T16" fmla="*/ 2147483647 w 67"/>
              <a:gd name="T17" fmla="*/ 2147483647 h 131"/>
              <a:gd name="T18" fmla="*/ 2147483647 w 67"/>
              <a:gd name="T19" fmla="*/ 2147483647 h 131"/>
              <a:gd name="T20" fmla="*/ 2147483647 w 67"/>
              <a:gd name="T21" fmla="*/ 2147483647 h 131"/>
              <a:gd name="T22" fmla="*/ 2147483647 w 67"/>
              <a:gd name="T23" fmla="*/ 2147483647 h 131"/>
              <a:gd name="T24" fmla="*/ 2147483647 w 67"/>
              <a:gd name="T25" fmla="*/ 2147483647 h 131"/>
              <a:gd name="T26" fmla="*/ 2147483647 w 67"/>
              <a:gd name="T27" fmla="*/ 2147483647 h 131"/>
              <a:gd name="T28" fmla="*/ 2147483647 w 67"/>
              <a:gd name="T29" fmla="*/ 2147483647 h 131"/>
              <a:gd name="T30" fmla="*/ 2147483647 w 67"/>
              <a:gd name="T31" fmla="*/ 2147483647 h 131"/>
              <a:gd name="T32" fmla="*/ 2147483647 w 67"/>
              <a:gd name="T33" fmla="*/ 2147483647 h 131"/>
              <a:gd name="T34" fmla="*/ 2147483647 w 67"/>
              <a:gd name="T35" fmla="*/ 2147483647 h 131"/>
              <a:gd name="T36" fmla="*/ 2147483647 w 67"/>
              <a:gd name="T37" fmla="*/ 2147483647 h 131"/>
              <a:gd name="T38" fmla="*/ 2147483647 w 67"/>
              <a:gd name="T39" fmla="*/ 2147483647 h 131"/>
              <a:gd name="T40" fmla="*/ 2147483647 w 67"/>
              <a:gd name="T41" fmla="*/ 2147483647 h 131"/>
              <a:gd name="T42" fmla="*/ 2147483647 w 67"/>
              <a:gd name="T43" fmla="*/ 2147483647 h 131"/>
              <a:gd name="T44" fmla="*/ 2147483647 w 67"/>
              <a:gd name="T45" fmla="*/ 2147483647 h 131"/>
              <a:gd name="T46" fmla="*/ 2147483647 w 67"/>
              <a:gd name="T47" fmla="*/ 2147483647 h 131"/>
              <a:gd name="T48" fmla="*/ 2147483647 w 67"/>
              <a:gd name="T49" fmla="*/ 2147483647 h 131"/>
              <a:gd name="T50" fmla="*/ 2147483647 w 67"/>
              <a:gd name="T51" fmla="*/ 2147483647 h 131"/>
              <a:gd name="T52" fmla="*/ 2147483647 w 67"/>
              <a:gd name="T53" fmla="*/ 2147483647 h 13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7" h="131">
                <a:moveTo>
                  <a:pt x="67" y="10"/>
                </a:moveTo>
                <a:cubicBezTo>
                  <a:pt x="67" y="4"/>
                  <a:pt x="63" y="0"/>
                  <a:pt x="5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7"/>
                  <a:pt x="5" y="131"/>
                  <a:pt x="10" y="131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63" y="131"/>
                  <a:pt x="67" y="127"/>
                  <a:pt x="67" y="122"/>
                </a:cubicBezTo>
                <a:lnTo>
                  <a:pt x="67" y="10"/>
                </a:lnTo>
                <a:close/>
                <a:moveTo>
                  <a:pt x="41" y="11"/>
                </a:moveTo>
                <a:cubicBezTo>
                  <a:pt x="41" y="12"/>
                  <a:pt x="40" y="13"/>
                  <a:pt x="3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13"/>
                  <a:pt x="27" y="12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0"/>
                  <a:pt x="28" y="9"/>
                  <a:pt x="2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40" y="9"/>
                  <a:pt x="41" y="10"/>
                  <a:pt x="41" y="11"/>
                </a:cubicBezTo>
                <a:close/>
                <a:moveTo>
                  <a:pt x="34" y="126"/>
                </a:moveTo>
                <a:cubicBezTo>
                  <a:pt x="30" y="126"/>
                  <a:pt x="27" y="123"/>
                  <a:pt x="27" y="120"/>
                </a:cubicBezTo>
                <a:cubicBezTo>
                  <a:pt x="27" y="116"/>
                  <a:pt x="30" y="113"/>
                  <a:pt x="34" y="113"/>
                </a:cubicBezTo>
                <a:cubicBezTo>
                  <a:pt x="37" y="113"/>
                  <a:pt x="40" y="116"/>
                  <a:pt x="40" y="120"/>
                </a:cubicBezTo>
                <a:cubicBezTo>
                  <a:pt x="40" y="123"/>
                  <a:pt x="37" y="126"/>
                  <a:pt x="34" y="126"/>
                </a:cubicBezTo>
                <a:moveTo>
                  <a:pt x="63" y="108"/>
                </a:moveTo>
                <a:cubicBezTo>
                  <a:pt x="5" y="108"/>
                  <a:pt x="5" y="108"/>
                  <a:pt x="5" y="108"/>
                </a:cubicBezTo>
                <a:cubicBezTo>
                  <a:pt x="5" y="22"/>
                  <a:pt x="5" y="22"/>
                  <a:pt x="5" y="22"/>
                </a:cubicBezTo>
                <a:cubicBezTo>
                  <a:pt x="63" y="22"/>
                  <a:pt x="63" y="22"/>
                  <a:pt x="63" y="22"/>
                </a:cubicBezTo>
                <a:lnTo>
                  <a:pt x="63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6" name="Rectangle 27"/>
          <p:cNvSpPr>
            <a:spLocks noChangeArrowheads="1"/>
          </p:cNvSpPr>
          <p:nvPr/>
        </p:nvSpPr>
        <p:spPr bwMode="auto">
          <a:xfrm>
            <a:off x="9729788" y="1854200"/>
            <a:ext cx="544512" cy="93345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477" name="Freeform 28"/>
          <p:cNvSpPr>
            <a:spLocks noEditPoints="1"/>
          </p:cNvSpPr>
          <p:nvPr/>
        </p:nvSpPr>
        <p:spPr bwMode="auto">
          <a:xfrm>
            <a:off x="9802813" y="1931988"/>
            <a:ext cx="398462" cy="777875"/>
          </a:xfrm>
          <a:custGeom>
            <a:avLst/>
            <a:gdLst>
              <a:gd name="T0" fmla="*/ 2147483647 w 67"/>
              <a:gd name="T1" fmla="*/ 2147483647 h 131"/>
              <a:gd name="T2" fmla="*/ 2147483647 w 67"/>
              <a:gd name="T3" fmla="*/ 0 h 131"/>
              <a:gd name="T4" fmla="*/ 2147483647 w 67"/>
              <a:gd name="T5" fmla="*/ 0 h 131"/>
              <a:gd name="T6" fmla="*/ 0 w 67"/>
              <a:gd name="T7" fmla="*/ 2147483647 h 131"/>
              <a:gd name="T8" fmla="*/ 0 w 67"/>
              <a:gd name="T9" fmla="*/ 2147483647 h 131"/>
              <a:gd name="T10" fmla="*/ 2147483647 w 67"/>
              <a:gd name="T11" fmla="*/ 2147483647 h 131"/>
              <a:gd name="T12" fmla="*/ 2147483647 w 67"/>
              <a:gd name="T13" fmla="*/ 2147483647 h 131"/>
              <a:gd name="T14" fmla="*/ 2147483647 w 67"/>
              <a:gd name="T15" fmla="*/ 2147483647 h 131"/>
              <a:gd name="T16" fmla="*/ 2147483647 w 67"/>
              <a:gd name="T17" fmla="*/ 2147483647 h 131"/>
              <a:gd name="T18" fmla="*/ 2147483647 w 67"/>
              <a:gd name="T19" fmla="*/ 2147483647 h 131"/>
              <a:gd name="T20" fmla="*/ 2147483647 w 67"/>
              <a:gd name="T21" fmla="*/ 2147483647 h 131"/>
              <a:gd name="T22" fmla="*/ 2147483647 w 67"/>
              <a:gd name="T23" fmla="*/ 2147483647 h 131"/>
              <a:gd name="T24" fmla="*/ 2147483647 w 67"/>
              <a:gd name="T25" fmla="*/ 2147483647 h 131"/>
              <a:gd name="T26" fmla="*/ 2147483647 w 67"/>
              <a:gd name="T27" fmla="*/ 2147483647 h 131"/>
              <a:gd name="T28" fmla="*/ 2147483647 w 67"/>
              <a:gd name="T29" fmla="*/ 2147483647 h 131"/>
              <a:gd name="T30" fmla="*/ 2147483647 w 67"/>
              <a:gd name="T31" fmla="*/ 2147483647 h 131"/>
              <a:gd name="T32" fmla="*/ 2147483647 w 67"/>
              <a:gd name="T33" fmla="*/ 2147483647 h 131"/>
              <a:gd name="T34" fmla="*/ 2147483647 w 67"/>
              <a:gd name="T35" fmla="*/ 2147483647 h 131"/>
              <a:gd name="T36" fmla="*/ 2147483647 w 67"/>
              <a:gd name="T37" fmla="*/ 2147483647 h 131"/>
              <a:gd name="T38" fmla="*/ 2147483647 w 67"/>
              <a:gd name="T39" fmla="*/ 2147483647 h 131"/>
              <a:gd name="T40" fmla="*/ 2147483647 w 67"/>
              <a:gd name="T41" fmla="*/ 2147483647 h 131"/>
              <a:gd name="T42" fmla="*/ 2147483647 w 67"/>
              <a:gd name="T43" fmla="*/ 2147483647 h 131"/>
              <a:gd name="T44" fmla="*/ 2147483647 w 67"/>
              <a:gd name="T45" fmla="*/ 2147483647 h 131"/>
              <a:gd name="T46" fmla="*/ 2147483647 w 67"/>
              <a:gd name="T47" fmla="*/ 2147483647 h 131"/>
              <a:gd name="T48" fmla="*/ 2147483647 w 67"/>
              <a:gd name="T49" fmla="*/ 2147483647 h 131"/>
              <a:gd name="T50" fmla="*/ 2147483647 w 67"/>
              <a:gd name="T51" fmla="*/ 2147483647 h 131"/>
              <a:gd name="T52" fmla="*/ 2147483647 w 67"/>
              <a:gd name="T53" fmla="*/ 2147483647 h 13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7" h="131">
                <a:moveTo>
                  <a:pt x="67" y="10"/>
                </a:moveTo>
                <a:cubicBezTo>
                  <a:pt x="67" y="4"/>
                  <a:pt x="63" y="0"/>
                  <a:pt x="5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7"/>
                  <a:pt x="5" y="131"/>
                  <a:pt x="10" y="131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63" y="131"/>
                  <a:pt x="67" y="127"/>
                  <a:pt x="67" y="122"/>
                </a:cubicBezTo>
                <a:lnTo>
                  <a:pt x="67" y="10"/>
                </a:lnTo>
                <a:close/>
                <a:moveTo>
                  <a:pt x="41" y="11"/>
                </a:moveTo>
                <a:cubicBezTo>
                  <a:pt x="41" y="12"/>
                  <a:pt x="40" y="13"/>
                  <a:pt x="3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13"/>
                  <a:pt x="27" y="12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0"/>
                  <a:pt x="28" y="9"/>
                  <a:pt x="2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40" y="9"/>
                  <a:pt x="41" y="10"/>
                  <a:pt x="41" y="11"/>
                </a:cubicBezTo>
                <a:close/>
                <a:moveTo>
                  <a:pt x="34" y="126"/>
                </a:moveTo>
                <a:cubicBezTo>
                  <a:pt x="30" y="126"/>
                  <a:pt x="27" y="123"/>
                  <a:pt x="27" y="120"/>
                </a:cubicBezTo>
                <a:cubicBezTo>
                  <a:pt x="27" y="116"/>
                  <a:pt x="30" y="113"/>
                  <a:pt x="34" y="113"/>
                </a:cubicBezTo>
                <a:cubicBezTo>
                  <a:pt x="37" y="113"/>
                  <a:pt x="40" y="116"/>
                  <a:pt x="40" y="120"/>
                </a:cubicBezTo>
                <a:cubicBezTo>
                  <a:pt x="40" y="123"/>
                  <a:pt x="37" y="126"/>
                  <a:pt x="34" y="126"/>
                </a:cubicBezTo>
                <a:moveTo>
                  <a:pt x="63" y="108"/>
                </a:moveTo>
                <a:cubicBezTo>
                  <a:pt x="5" y="108"/>
                  <a:pt x="5" y="108"/>
                  <a:pt x="5" y="108"/>
                </a:cubicBezTo>
                <a:cubicBezTo>
                  <a:pt x="5" y="22"/>
                  <a:pt x="5" y="22"/>
                  <a:pt x="5" y="22"/>
                </a:cubicBezTo>
                <a:cubicBezTo>
                  <a:pt x="63" y="22"/>
                  <a:pt x="63" y="22"/>
                  <a:pt x="63" y="22"/>
                </a:cubicBezTo>
                <a:lnTo>
                  <a:pt x="63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8" name="Rectangle 30"/>
          <p:cNvSpPr>
            <a:spLocks noChangeArrowheads="1"/>
          </p:cNvSpPr>
          <p:nvPr/>
        </p:nvSpPr>
        <p:spPr bwMode="auto">
          <a:xfrm>
            <a:off x="10325100" y="1854200"/>
            <a:ext cx="544513" cy="93345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479" name="Freeform 31"/>
          <p:cNvSpPr>
            <a:spLocks noEditPoints="1"/>
          </p:cNvSpPr>
          <p:nvPr/>
        </p:nvSpPr>
        <p:spPr bwMode="auto">
          <a:xfrm>
            <a:off x="10398125" y="1931988"/>
            <a:ext cx="396875" cy="777875"/>
          </a:xfrm>
          <a:custGeom>
            <a:avLst/>
            <a:gdLst>
              <a:gd name="T0" fmla="*/ 2147483647 w 67"/>
              <a:gd name="T1" fmla="*/ 2147483647 h 131"/>
              <a:gd name="T2" fmla="*/ 2147483647 w 67"/>
              <a:gd name="T3" fmla="*/ 0 h 131"/>
              <a:gd name="T4" fmla="*/ 2147483647 w 67"/>
              <a:gd name="T5" fmla="*/ 0 h 131"/>
              <a:gd name="T6" fmla="*/ 0 w 67"/>
              <a:gd name="T7" fmla="*/ 2147483647 h 131"/>
              <a:gd name="T8" fmla="*/ 0 w 67"/>
              <a:gd name="T9" fmla="*/ 2147483647 h 131"/>
              <a:gd name="T10" fmla="*/ 2147483647 w 67"/>
              <a:gd name="T11" fmla="*/ 2147483647 h 131"/>
              <a:gd name="T12" fmla="*/ 2147483647 w 67"/>
              <a:gd name="T13" fmla="*/ 2147483647 h 131"/>
              <a:gd name="T14" fmla="*/ 2147483647 w 67"/>
              <a:gd name="T15" fmla="*/ 2147483647 h 131"/>
              <a:gd name="T16" fmla="*/ 2147483647 w 67"/>
              <a:gd name="T17" fmla="*/ 2147483647 h 131"/>
              <a:gd name="T18" fmla="*/ 2147483647 w 67"/>
              <a:gd name="T19" fmla="*/ 2147483647 h 131"/>
              <a:gd name="T20" fmla="*/ 2147483647 w 67"/>
              <a:gd name="T21" fmla="*/ 2147483647 h 131"/>
              <a:gd name="T22" fmla="*/ 2147483647 w 67"/>
              <a:gd name="T23" fmla="*/ 2147483647 h 131"/>
              <a:gd name="T24" fmla="*/ 2147483647 w 67"/>
              <a:gd name="T25" fmla="*/ 2147483647 h 131"/>
              <a:gd name="T26" fmla="*/ 2147483647 w 67"/>
              <a:gd name="T27" fmla="*/ 2147483647 h 131"/>
              <a:gd name="T28" fmla="*/ 2147483647 w 67"/>
              <a:gd name="T29" fmla="*/ 2147483647 h 131"/>
              <a:gd name="T30" fmla="*/ 2147483647 w 67"/>
              <a:gd name="T31" fmla="*/ 2147483647 h 131"/>
              <a:gd name="T32" fmla="*/ 2147483647 w 67"/>
              <a:gd name="T33" fmla="*/ 2147483647 h 131"/>
              <a:gd name="T34" fmla="*/ 2147483647 w 67"/>
              <a:gd name="T35" fmla="*/ 2147483647 h 131"/>
              <a:gd name="T36" fmla="*/ 2147483647 w 67"/>
              <a:gd name="T37" fmla="*/ 2147483647 h 131"/>
              <a:gd name="T38" fmla="*/ 2147483647 w 67"/>
              <a:gd name="T39" fmla="*/ 2147483647 h 131"/>
              <a:gd name="T40" fmla="*/ 2147483647 w 67"/>
              <a:gd name="T41" fmla="*/ 2147483647 h 131"/>
              <a:gd name="T42" fmla="*/ 2147483647 w 67"/>
              <a:gd name="T43" fmla="*/ 2147483647 h 131"/>
              <a:gd name="T44" fmla="*/ 2147483647 w 67"/>
              <a:gd name="T45" fmla="*/ 2147483647 h 131"/>
              <a:gd name="T46" fmla="*/ 2147483647 w 67"/>
              <a:gd name="T47" fmla="*/ 2147483647 h 131"/>
              <a:gd name="T48" fmla="*/ 2147483647 w 67"/>
              <a:gd name="T49" fmla="*/ 2147483647 h 131"/>
              <a:gd name="T50" fmla="*/ 2147483647 w 67"/>
              <a:gd name="T51" fmla="*/ 2147483647 h 131"/>
              <a:gd name="T52" fmla="*/ 2147483647 w 67"/>
              <a:gd name="T53" fmla="*/ 2147483647 h 13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7" h="131">
                <a:moveTo>
                  <a:pt x="67" y="10"/>
                </a:moveTo>
                <a:cubicBezTo>
                  <a:pt x="67" y="4"/>
                  <a:pt x="63" y="0"/>
                  <a:pt x="5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7"/>
                  <a:pt x="5" y="131"/>
                  <a:pt x="10" y="131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63" y="131"/>
                  <a:pt x="67" y="127"/>
                  <a:pt x="67" y="122"/>
                </a:cubicBezTo>
                <a:lnTo>
                  <a:pt x="67" y="10"/>
                </a:lnTo>
                <a:close/>
                <a:moveTo>
                  <a:pt x="41" y="11"/>
                </a:moveTo>
                <a:cubicBezTo>
                  <a:pt x="41" y="12"/>
                  <a:pt x="40" y="13"/>
                  <a:pt x="3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13"/>
                  <a:pt x="27" y="12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0"/>
                  <a:pt x="28" y="9"/>
                  <a:pt x="2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40" y="9"/>
                  <a:pt x="41" y="10"/>
                  <a:pt x="41" y="11"/>
                </a:cubicBezTo>
                <a:close/>
                <a:moveTo>
                  <a:pt x="34" y="126"/>
                </a:moveTo>
                <a:cubicBezTo>
                  <a:pt x="30" y="126"/>
                  <a:pt x="27" y="123"/>
                  <a:pt x="27" y="120"/>
                </a:cubicBezTo>
                <a:cubicBezTo>
                  <a:pt x="27" y="116"/>
                  <a:pt x="30" y="113"/>
                  <a:pt x="34" y="113"/>
                </a:cubicBezTo>
                <a:cubicBezTo>
                  <a:pt x="37" y="113"/>
                  <a:pt x="40" y="116"/>
                  <a:pt x="40" y="120"/>
                </a:cubicBezTo>
                <a:cubicBezTo>
                  <a:pt x="40" y="123"/>
                  <a:pt x="37" y="126"/>
                  <a:pt x="34" y="126"/>
                </a:cubicBezTo>
                <a:moveTo>
                  <a:pt x="63" y="108"/>
                </a:moveTo>
                <a:cubicBezTo>
                  <a:pt x="5" y="108"/>
                  <a:pt x="5" y="108"/>
                  <a:pt x="5" y="108"/>
                </a:cubicBezTo>
                <a:cubicBezTo>
                  <a:pt x="5" y="22"/>
                  <a:pt x="5" y="22"/>
                  <a:pt x="5" y="22"/>
                </a:cubicBezTo>
                <a:cubicBezTo>
                  <a:pt x="63" y="22"/>
                  <a:pt x="63" y="22"/>
                  <a:pt x="63" y="22"/>
                </a:cubicBezTo>
                <a:lnTo>
                  <a:pt x="63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80" name="Rectangle 32"/>
          <p:cNvSpPr>
            <a:spLocks noChangeArrowheads="1"/>
          </p:cNvSpPr>
          <p:nvPr/>
        </p:nvSpPr>
        <p:spPr bwMode="auto">
          <a:xfrm>
            <a:off x="3870325" y="1854200"/>
            <a:ext cx="1011238" cy="933450"/>
          </a:xfrm>
          <a:prstGeom prst="rect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</a:endParaRPr>
          </a:p>
        </p:txBody>
      </p:sp>
      <p:sp>
        <p:nvSpPr>
          <p:cNvPr id="19481" name="Rectangle 35"/>
          <p:cNvSpPr>
            <a:spLocks noChangeArrowheads="1"/>
          </p:cNvSpPr>
          <p:nvPr/>
        </p:nvSpPr>
        <p:spPr bwMode="auto">
          <a:xfrm>
            <a:off x="4948238" y="3160713"/>
            <a:ext cx="544512" cy="933450"/>
          </a:xfrm>
          <a:prstGeom prst="rect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</a:endParaRPr>
          </a:p>
        </p:txBody>
      </p:sp>
      <p:sp>
        <p:nvSpPr>
          <p:cNvPr id="19482" name="Freeform 36"/>
          <p:cNvSpPr>
            <a:spLocks noEditPoints="1"/>
          </p:cNvSpPr>
          <p:nvPr/>
        </p:nvSpPr>
        <p:spPr bwMode="auto">
          <a:xfrm>
            <a:off x="5021263" y="3238500"/>
            <a:ext cx="396875" cy="777875"/>
          </a:xfrm>
          <a:custGeom>
            <a:avLst/>
            <a:gdLst>
              <a:gd name="T0" fmla="*/ 2147483647 w 67"/>
              <a:gd name="T1" fmla="*/ 2147483647 h 131"/>
              <a:gd name="T2" fmla="*/ 2147483647 w 67"/>
              <a:gd name="T3" fmla="*/ 0 h 131"/>
              <a:gd name="T4" fmla="*/ 2147483647 w 67"/>
              <a:gd name="T5" fmla="*/ 0 h 131"/>
              <a:gd name="T6" fmla="*/ 0 w 67"/>
              <a:gd name="T7" fmla="*/ 2147483647 h 131"/>
              <a:gd name="T8" fmla="*/ 0 w 67"/>
              <a:gd name="T9" fmla="*/ 2147483647 h 131"/>
              <a:gd name="T10" fmla="*/ 2147483647 w 67"/>
              <a:gd name="T11" fmla="*/ 2147483647 h 131"/>
              <a:gd name="T12" fmla="*/ 2147483647 w 67"/>
              <a:gd name="T13" fmla="*/ 2147483647 h 131"/>
              <a:gd name="T14" fmla="*/ 2147483647 w 67"/>
              <a:gd name="T15" fmla="*/ 2147483647 h 131"/>
              <a:gd name="T16" fmla="*/ 2147483647 w 67"/>
              <a:gd name="T17" fmla="*/ 2147483647 h 131"/>
              <a:gd name="T18" fmla="*/ 2147483647 w 67"/>
              <a:gd name="T19" fmla="*/ 2147483647 h 131"/>
              <a:gd name="T20" fmla="*/ 2147483647 w 67"/>
              <a:gd name="T21" fmla="*/ 2147483647 h 131"/>
              <a:gd name="T22" fmla="*/ 2147483647 w 67"/>
              <a:gd name="T23" fmla="*/ 2147483647 h 131"/>
              <a:gd name="T24" fmla="*/ 2147483647 w 67"/>
              <a:gd name="T25" fmla="*/ 2147483647 h 131"/>
              <a:gd name="T26" fmla="*/ 2147483647 w 67"/>
              <a:gd name="T27" fmla="*/ 2147483647 h 131"/>
              <a:gd name="T28" fmla="*/ 2147483647 w 67"/>
              <a:gd name="T29" fmla="*/ 2147483647 h 131"/>
              <a:gd name="T30" fmla="*/ 2147483647 w 67"/>
              <a:gd name="T31" fmla="*/ 2147483647 h 131"/>
              <a:gd name="T32" fmla="*/ 2147483647 w 67"/>
              <a:gd name="T33" fmla="*/ 2147483647 h 131"/>
              <a:gd name="T34" fmla="*/ 2147483647 w 67"/>
              <a:gd name="T35" fmla="*/ 2147483647 h 131"/>
              <a:gd name="T36" fmla="*/ 2147483647 w 67"/>
              <a:gd name="T37" fmla="*/ 2147483647 h 131"/>
              <a:gd name="T38" fmla="*/ 2147483647 w 67"/>
              <a:gd name="T39" fmla="*/ 2147483647 h 131"/>
              <a:gd name="T40" fmla="*/ 2147483647 w 67"/>
              <a:gd name="T41" fmla="*/ 2147483647 h 131"/>
              <a:gd name="T42" fmla="*/ 2147483647 w 67"/>
              <a:gd name="T43" fmla="*/ 2147483647 h 131"/>
              <a:gd name="T44" fmla="*/ 2147483647 w 67"/>
              <a:gd name="T45" fmla="*/ 2147483647 h 131"/>
              <a:gd name="T46" fmla="*/ 2147483647 w 67"/>
              <a:gd name="T47" fmla="*/ 2147483647 h 131"/>
              <a:gd name="T48" fmla="*/ 2147483647 w 67"/>
              <a:gd name="T49" fmla="*/ 2147483647 h 131"/>
              <a:gd name="T50" fmla="*/ 2147483647 w 67"/>
              <a:gd name="T51" fmla="*/ 2147483647 h 131"/>
              <a:gd name="T52" fmla="*/ 2147483647 w 67"/>
              <a:gd name="T53" fmla="*/ 2147483647 h 13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7" h="131">
                <a:moveTo>
                  <a:pt x="67" y="10"/>
                </a:moveTo>
                <a:cubicBezTo>
                  <a:pt x="67" y="4"/>
                  <a:pt x="63" y="0"/>
                  <a:pt x="5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7"/>
                  <a:pt x="5" y="131"/>
                  <a:pt x="10" y="131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63" y="131"/>
                  <a:pt x="67" y="127"/>
                  <a:pt x="67" y="122"/>
                </a:cubicBezTo>
                <a:lnTo>
                  <a:pt x="67" y="10"/>
                </a:lnTo>
                <a:close/>
                <a:moveTo>
                  <a:pt x="41" y="11"/>
                </a:moveTo>
                <a:cubicBezTo>
                  <a:pt x="41" y="12"/>
                  <a:pt x="40" y="13"/>
                  <a:pt x="3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13"/>
                  <a:pt x="27" y="12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0"/>
                  <a:pt x="28" y="9"/>
                  <a:pt x="2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40" y="9"/>
                  <a:pt x="41" y="10"/>
                  <a:pt x="41" y="11"/>
                </a:cubicBezTo>
                <a:close/>
                <a:moveTo>
                  <a:pt x="34" y="126"/>
                </a:moveTo>
                <a:cubicBezTo>
                  <a:pt x="30" y="126"/>
                  <a:pt x="27" y="123"/>
                  <a:pt x="27" y="120"/>
                </a:cubicBezTo>
                <a:cubicBezTo>
                  <a:pt x="27" y="116"/>
                  <a:pt x="30" y="113"/>
                  <a:pt x="34" y="113"/>
                </a:cubicBezTo>
                <a:cubicBezTo>
                  <a:pt x="37" y="113"/>
                  <a:pt x="40" y="116"/>
                  <a:pt x="40" y="120"/>
                </a:cubicBezTo>
                <a:cubicBezTo>
                  <a:pt x="40" y="123"/>
                  <a:pt x="37" y="126"/>
                  <a:pt x="34" y="126"/>
                </a:cubicBezTo>
                <a:moveTo>
                  <a:pt x="63" y="108"/>
                </a:moveTo>
                <a:cubicBezTo>
                  <a:pt x="5" y="108"/>
                  <a:pt x="5" y="108"/>
                  <a:pt x="5" y="108"/>
                </a:cubicBezTo>
                <a:cubicBezTo>
                  <a:pt x="5" y="22"/>
                  <a:pt x="5" y="22"/>
                  <a:pt x="5" y="22"/>
                </a:cubicBezTo>
                <a:cubicBezTo>
                  <a:pt x="63" y="22"/>
                  <a:pt x="63" y="22"/>
                  <a:pt x="63" y="22"/>
                </a:cubicBezTo>
                <a:lnTo>
                  <a:pt x="63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83" name="Rectangle 37"/>
          <p:cNvSpPr>
            <a:spLocks noChangeArrowheads="1"/>
          </p:cNvSpPr>
          <p:nvPr/>
        </p:nvSpPr>
        <p:spPr bwMode="auto">
          <a:xfrm>
            <a:off x="5541963" y="3160713"/>
            <a:ext cx="544512" cy="933450"/>
          </a:xfrm>
          <a:prstGeom prst="rect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</a:endParaRPr>
          </a:p>
        </p:txBody>
      </p:sp>
      <p:sp>
        <p:nvSpPr>
          <p:cNvPr id="19484" name="Freeform 38"/>
          <p:cNvSpPr>
            <a:spLocks noEditPoints="1"/>
          </p:cNvSpPr>
          <p:nvPr/>
        </p:nvSpPr>
        <p:spPr bwMode="auto">
          <a:xfrm>
            <a:off x="5614988" y="3238500"/>
            <a:ext cx="398462" cy="777875"/>
          </a:xfrm>
          <a:custGeom>
            <a:avLst/>
            <a:gdLst>
              <a:gd name="T0" fmla="*/ 2147483647 w 67"/>
              <a:gd name="T1" fmla="*/ 2147483647 h 131"/>
              <a:gd name="T2" fmla="*/ 2147483647 w 67"/>
              <a:gd name="T3" fmla="*/ 0 h 131"/>
              <a:gd name="T4" fmla="*/ 2147483647 w 67"/>
              <a:gd name="T5" fmla="*/ 0 h 131"/>
              <a:gd name="T6" fmla="*/ 0 w 67"/>
              <a:gd name="T7" fmla="*/ 2147483647 h 131"/>
              <a:gd name="T8" fmla="*/ 0 w 67"/>
              <a:gd name="T9" fmla="*/ 2147483647 h 131"/>
              <a:gd name="T10" fmla="*/ 2147483647 w 67"/>
              <a:gd name="T11" fmla="*/ 2147483647 h 131"/>
              <a:gd name="T12" fmla="*/ 2147483647 w 67"/>
              <a:gd name="T13" fmla="*/ 2147483647 h 131"/>
              <a:gd name="T14" fmla="*/ 2147483647 w 67"/>
              <a:gd name="T15" fmla="*/ 2147483647 h 131"/>
              <a:gd name="T16" fmla="*/ 2147483647 w 67"/>
              <a:gd name="T17" fmla="*/ 2147483647 h 131"/>
              <a:gd name="T18" fmla="*/ 2147483647 w 67"/>
              <a:gd name="T19" fmla="*/ 2147483647 h 131"/>
              <a:gd name="T20" fmla="*/ 2147483647 w 67"/>
              <a:gd name="T21" fmla="*/ 2147483647 h 131"/>
              <a:gd name="T22" fmla="*/ 2147483647 w 67"/>
              <a:gd name="T23" fmla="*/ 2147483647 h 131"/>
              <a:gd name="T24" fmla="*/ 2147483647 w 67"/>
              <a:gd name="T25" fmla="*/ 2147483647 h 131"/>
              <a:gd name="T26" fmla="*/ 2147483647 w 67"/>
              <a:gd name="T27" fmla="*/ 2147483647 h 131"/>
              <a:gd name="T28" fmla="*/ 2147483647 w 67"/>
              <a:gd name="T29" fmla="*/ 2147483647 h 131"/>
              <a:gd name="T30" fmla="*/ 2147483647 w 67"/>
              <a:gd name="T31" fmla="*/ 2147483647 h 131"/>
              <a:gd name="T32" fmla="*/ 2147483647 w 67"/>
              <a:gd name="T33" fmla="*/ 2147483647 h 131"/>
              <a:gd name="T34" fmla="*/ 2147483647 w 67"/>
              <a:gd name="T35" fmla="*/ 2147483647 h 131"/>
              <a:gd name="T36" fmla="*/ 2147483647 w 67"/>
              <a:gd name="T37" fmla="*/ 2147483647 h 131"/>
              <a:gd name="T38" fmla="*/ 2147483647 w 67"/>
              <a:gd name="T39" fmla="*/ 2147483647 h 131"/>
              <a:gd name="T40" fmla="*/ 2147483647 w 67"/>
              <a:gd name="T41" fmla="*/ 2147483647 h 131"/>
              <a:gd name="T42" fmla="*/ 2147483647 w 67"/>
              <a:gd name="T43" fmla="*/ 2147483647 h 131"/>
              <a:gd name="T44" fmla="*/ 2147483647 w 67"/>
              <a:gd name="T45" fmla="*/ 2147483647 h 131"/>
              <a:gd name="T46" fmla="*/ 2147483647 w 67"/>
              <a:gd name="T47" fmla="*/ 2147483647 h 131"/>
              <a:gd name="T48" fmla="*/ 2147483647 w 67"/>
              <a:gd name="T49" fmla="*/ 2147483647 h 131"/>
              <a:gd name="T50" fmla="*/ 2147483647 w 67"/>
              <a:gd name="T51" fmla="*/ 2147483647 h 131"/>
              <a:gd name="T52" fmla="*/ 2147483647 w 67"/>
              <a:gd name="T53" fmla="*/ 2147483647 h 13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7" h="131">
                <a:moveTo>
                  <a:pt x="67" y="10"/>
                </a:moveTo>
                <a:cubicBezTo>
                  <a:pt x="67" y="4"/>
                  <a:pt x="63" y="0"/>
                  <a:pt x="5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7"/>
                  <a:pt x="5" y="131"/>
                  <a:pt x="10" y="131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63" y="131"/>
                  <a:pt x="67" y="127"/>
                  <a:pt x="67" y="122"/>
                </a:cubicBezTo>
                <a:lnTo>
                  <a:pt x="67" y="10"/>
                </a:lnTo>
                <a:close/>
                <a:moveTo>
                  <a:pt x="41" y="11"/>
                </a:moveTo>
                <a:cubicBezTo>
                  <a:pt x="41" y="12"/>
                  <a:pt x="40" y="13"/>
                  <a:pt x="3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13"/>
                  <a:pt x="27" y="12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0"/>
                  <a:pt x="28" y="9"/>
                  <a:pt x="2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40" y="9"/>
                  <a:pt x="41" y="10"/>
                  <a:pt x="41" y="11"/>
                </a:cubicBezTo>
                <a:close/>
                <a:moveTo>
                  <a:pt x="34" y="126"/>
                </a:moveTo>
                <a:cubicBezTo>
                  <a:pt x="30" y="126"/>
                  <a:pt x="27" y="123"/>
                  <a:pt x="27" y="120"/>
                </a:cubicBezTo>
                <a:cubicBezTo>
                  <a:pt x="27" y="116"/>
                  <a:pt x="30" y="113"/>
                  <a:pt x="34" y="113"/>
                </a:cubicBezTo>
                <a:cubicBezTo>
                  <a:pt x="37" y="113"/>
                  <a:pt x="40" y="116"/>
                  <a:pt x="40" y="120"/>
                </a:cubicBezTo>
                <a:cubicBezTo>
                  <a:pt x="40" y="123"/>
                  <a:pt x="37" y="126"/>
                  <a:pt x="34" y="126"/>
                </a:cubicBezTo>
                <a:moveTo>
                  <a:pt x="63" y="108"/>
                </a:moveTo>
                <a:cubicBezTo>
                  <a:pt x="5" y="108"/>
                  <a:pt x="5" y="108"/>
                  <a:pt x="5" y="108"/>
                </a:cubicBezTo>
                <a:cubicBezTo>
                  <a:pt x="5" y="22"/>
                  <a:pt x="5" y="22"/>
                  <a:pt x="5" y="22"/>
                </a:cubicBezTo>
                <a:cubicBezTo>
                  <a:pt x="63" y="22"/>
                  <a:pt x="63" y="22"/>
                  <a:pt x="63" y="22"/>
                </a:cubicBezTo>
                <a:lnTo>
                  <a:pt x="63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85" name="Rectangle 39"/>
          <p:cNvSpPr>
            <a:spLocks noChangeArrowheads="1"/>
          </p:cNvSpPr>
          <p:nvPr/>
        </p:nvSpPr>
        <p:spPr bwMode="auto">
          <a:xfrm>
            <a:off x="6142038" y="3160713"/>
            <a:ext cx="544512" cy="933450"/>
          </a:xfrm>
          <a:prstGeom prst="rect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</a:endParaRPr>
          </a:p>
        </p:txBody>
      </p:sp>
      <p:sp>
        <p:nvSpPr>
          <p:cNvPr id="19486" name="Freeform 40"/>
          <p:cNvSpPr>
            <a:spLocks noEditPoints="1"/>
          </p:cNvSpPr>
          <p:nvPr/>
        </p:nvSpPr>
        <p:spPr bwMode="auto">
          <a:xfrm>
            <a:off x="6215063" y="3238500"/>
            <a:ext cx="398462" cy="777875"/>
          </a:xfrm>
          <a:custGeom>
            <a:avLst/>
            <a:gdLst>
              <a:gd name="T0" fmla="*/ 2147483647 w 67"/>
              <a:gd name="T1" fmla="*/ 2147483647 h 131"/>
              <a:gd name="T2" fmla="*/ 2147483647 w 67"/>
              <a:gd name="T3" fmla="*/ 0 h 131"/>
              <a:gd name="T4" fmla="*/ 2147483647 w 67"/>
              <a:gd name="T5" fmla="*/ 0 h 131"/>
              <a:gd name="T6" fmla="*/ 0 w 67"/>
              <a:gd name="T7" fmla="*/ 2147483647 h 131"/>
              <a:gd name="T8" fmla="*/ 0 w 67"/>
              <a:gd name="T9" fmla="*/ 2147483647 h 131"/>
              <a:gd name="T10" fmla="*/ 2147483647 w 67"/>
              <a:gd name="T11" fmla="*/ 2147483647 h 131"/>
              <a:gd name="T12" fmla="*/ 2147483647 w 67"/>
              <a:gd name="T13" fmla="*/ 2147483647 h 131"/>
              <a:gd name="T14" fmla="*/ 2147483647 w 67"/>
              <a:gd name="T15" fmla="*/ 2147483647 h 131"/>
              <a:gd name="T16" fmla="*/ 2147483647 w 67"/>
              <a:gd name="T17" fmla="*/ 2147483647 h 131"/>
              <a:gd name="T18" fmla="*/ 2147483647 w 67"/>
              <a:gd name="T19" fmla="*/ 2147483647 h 131"/>
              <a:gd name="T20" fmla="*/ 2147483647 w 67"/>
              <a:gd name="T21" fmla="*/ 2147483647 h 131"/>
              <a:gd name="T22" fmla="*/ 2147483647 w 67"/>
              <a:gd name="T23" fmla="*/ 2147483647 h 131"/>
              <a:gd name="T24" fmla="*/ 2147483647 w 67"/>
              <a:gd name="T25" fmla="*/ 2147483647 h 131"/>
              <a:gd name="T26" fmla="*/ 2147483647 w 67"/>
              <a:gd name="T27" fmla="*/ 2147483647 h 131"/>
              <a:gd name="T28" fmla="*/ 2147483647 w 67"/>
              <a:gd name="T29" fmla="*/ 2147483647 h 131"/>
              <a:gd name="T30" fmla="*/ 2147483647 w 67"/>
              <a:gd name="T31" fmla="*/ 2147483647 h 131"/>
              <a:gd name="T32" fmla="*/ 2147483647 w 67"/>
              <a:gd name="T33" fmla="*/ 2147483647 h 131"/>
              <a:gd name="T34" fmla="*/ 2147483647 w 67"/>
              <a:gd name="T35" fmla="*/ 2147483647 h 131"/>
              <a:gd name="T36" fmla="*/ 2147483647 w 67"/>
              <a:gd name="T37" fmla="*/ 2147483647 h 131"/>
              <a:gd name="T38" fmla="*/ 2147483647 w 67"/>
              <a:gd name="T39" fmla="*/ 2147483647 h 131"/>
              <a:gd name="T40" fmla="*/ 2147483647 w 67"/>
              <a:gd name="T41" fmla="*/ 2147483647 h 131"/>
              <a:gd name="T42" fmla="*/ 2147483647 w 67"/>
              <a:gd name="T43" fmla="*/ 2147483647 h 131"/>
              <a:gd name="T44" fmla="*/ 2147483647 w 67"/>
              <a:gd name="T45" fmla="*/ 2147483647 h 131"/>
              <a:gd name="T46" fmla="*/ 2147483647 w 67"/>
              <a:gd name="T47" fmla="*/ 2147483647 h 131"/>
              <a:gd name="T48" fmla="*/ 2147483647 w 67"/>
              <a:gd name="T49" fmla="*/ 2147483647 h 131"/>
              <a:gd name="T50" fmla="*/ 2147483647 w 67"/>
              <a:gd name="T51" fmla="*/ 2147483647 h 131"/>
              <a:gd name="T52" fmla="*/ 2147483647 w 67"/>
              <a:gd name="T53" fmla="*/ 2147483647 h 13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7" h="131">
                <a:moveTo>
                  <a:pt x="67" y="10"/>
                </a:moveTo>
                <a:cubicBezTo>
                  <a:pt x="67" y="4"/>
                  <a:pt x="63" y="0"/>
                  <a:pt x="5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7"/>
                  <a:pt x="5" y="131"/>
                  <a:pt x="10" y="131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63" y="131"/>
                  <a:pt x="67" y="127"/>
                  <a:pt x="67" y="122"/>
                </a:cubicBezTo>
                <a:lnTo>
                  <a:pt x="67" y="10"/>
                </a:lnTo>
                <a:close/>
                <a:moveTo>
                  <a:pt x="41" y="11"/>
                </a:moveTo>
                <a:cubicBezTo>
                  <a:pt x="41" y="12"/>
                  <a:pt x="40" y="13"/>
                  <a:pt x="3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13"/>
                  <a:pt x="27" y="12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0"/>
                  <a:pt x="28" y="9"/>
                  <a:pt x="2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40" y="9"/>
                  <a:pt x="41" y="10"/>
                  <a:pt x="41" y="11"/>
                </a:cubicBezTo>
                <a:close/>
                <a:moveTo>
                  <a:pt x="34" y="126"/>
                </a:moveTo>
                <a:cubicBezTo>
                  <a:pt x="30" y="126"/>
                  <a:pt x="27" y="123"/>
                  <a:pt x="27" y="120"/>
                </a:cubicBezTo>
                <a:cubicBezTo>
                  <a:pt x="27" y="116"/>
                  <a:pt x="30" y="113"/>
                  <a:pt x="34" y="113"/>
                </a:cubicBezTo>
                <a:cubicBezTo>
                  <a:pt x="37" y="113"/>
                  <a:pt x="40" y="116"/>
                  <a:pt x="40" y="120"/>
                </a:cubicBezTo>
                <a:cubicBezTo>
                  <a:pt x="40" y="123"/>
                  <a:pt x="37" y="126"/>
                  <a:pt x="34" y="126"/>
                </a:cubicBezTo>
                <a:moveTo>
                  <a:pt x="63" y="108"/>
                </a:moveTo>
                <a:cubicBezTo>
                  <a:pt x="5" y="108"/>
                  <a:pt x="5" y="108"/>
                  <a:pt x="5" y="108"/>
                </a:cubicBezTo>
                <a:cubicBezTo>
                  <a:pt x="5" y="22"/>
                  <a:pt x="5" y="22"/>
                  <a:pt x="5" y="22"/>
                </a:cubicBezTo>
                <a:cubicBezTo>
                  <a:pt x="63" y="22"/>
                  <a:pt x="63" y="22"/>
                  <a:pt x="63" y="22"/>
                </a:cubicBezTo>
                <a:lnTo>
                  <a:pt x="63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87" name="Rectangle 41"/>
          <p:cNvSpPr>
            <a:spLocks noChangeArrowheads="1"/>
          </p:cNvSpPr>
          <p:nvPr/>
        </p:nvSpPr>
        <p:spPr bwMode="auto">
          <a:xfrm>
            <a:off x="6735763" y="3160713"/>
            <a:ext cx="544512" cy="933450"/>
          </a:xfrm>
          <a:prstGeom prst="rect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</a:endParaRPr>
          </a:p>
        </p:txBody>
      </p:sp>
      <p:sp>
        <p:nvSpPr>
          <p:cNvPr id="19488" name="Freeform 42"/>
          <p:cNvSpPr>
            <a:spLocks noEditPoints="1"/>
          </p:cNvSpPr>
          <p:nvPr/>
        </p:nvSpPr>
        <p:spPr bwMode="auto">
          <a:xfrm>
            <a:off x="6810375" y="3238500"/>
            <a:ext cx="396875" cy="777875"/>
          </a:xfrm>
          <a:custGeom>
            <a:avLst/>
            <a:gdLst>
              <a:gd name="T0" fmla="*/ 2147483647 w 67"/>
              <a:gd name="T1" fmla="*/ 2147483647 h 131"/>
              <a:gd name="T2" fmla="*/ 2147483647 w 67"/>
              <a:gd name="T3" fmla="*/ 0 h 131"/>
              <a:gd name="T4" fmla="*/ 2147483647 w 67"/>
              <a:gd name="T5" fmla="*/ 0 h 131"/>
              <a:gd name="T6" fmla="*/ 0 w 67"/>
              <a:gd name="T7" fmla="*/ 2147483647 h 131"/>
              <a:gd name="T8" fmla="*/ 0 w 67"/>
              <a:gd name="T9" fmla="*/ 2147483647 h 131"/>
              <a:gd name="T10" fmla="*/ 2147483647 w 67"/>
              <a:gd name="T11" fmla="*/ 2147483647 h 131"/>
              <a:gd name="T12" fmla="*/ 2147483647 w 67"/>
              <a:gd name="T13" fmla="*/ 2147483647 h 131"/>
              <a:gd name="T14" fmla="*/ 2147483647 w 67"/>
              <a:gd name="T15" fmla="*/ 2147483647 h 131"/>
              <a:gd name="T16" fmla="*/ 2147483647 w 67"/>
              <a:gd name="T17" fmla="*/ 2147483647 h 131"/>
              <a:gd name="T18" fmla="*/ 2147483647 w 67"/>
              <a:gd name="T19" fmla="*/ 2147483647 h 131"/>
              <a:gd name="T20" fmla="*/ 2147483647 w 67"/>
              <a:gd name="T21" fmla="*/ 2147483647 h 131"/>
              <a:gd name="T22" fmla="*/ 2147483647 w 67"/>
              <a:gd name="T23" fmla="*/ 2147483647 h 131"/>
              <a:gd name="T24" fmla="*/ 2147483647 w 67"/>
              <a:gd name="T25" fmla="*/ 2147483647 h 131"/>
              <a:gd name="T26" fmla="*/ 2147483647 w 67"/>
              <a:gd name="T27" fmla="*/ 2147483647 h 131"/>
              <a:gd name="T28" fmla="*/ 2147483647 w 67"/>
              <a:gd name="T29" fmla="*/ 2147483647 h 131"/>
              <a:gd name="T30" fmla="*/ 2147483647 w 67"/>
              <a:gd name="T31" fmla="*/ 2147483647 h 131"/>
              <a:gd name="T32" fmla="*/ 2147483647 w 67"/>
              <a:gd name="T33" fmla="*/ 2147483647 h 131"/>
              <a:gd name="T34" fmla="*/ 2147483647 w 67"/>
              <a:gd name="T35" fmla="*/ 2147483647 h 131"/>
              <a:gd name="T36" fmla="*/ 2147483647 w 67"/>
              <a:gd name="T37" fmla="*/ 2147483647 h 131"/>
              <a:gd name="T38" fmla="*/ 2147483647 w 67"/>
              <a:gd name="T39" fmla="*/ 2147483647 h 131"/>
              <a:gd name="T40" fmla="*/ 2147483647 w 67"/>
              <a:gd name="T41" fmla="*/ 2147483647 h 131"/>
              <a:gd name="T42" fmla="*/ 2147483647 w 67"/>
              <a:gd name="T43" fmla="*/ 2147483647 h 131"/>
              <a:gd name="T44" fmla="*/ 2147483647 w 67"/>
              <a:gd name="T45" fmla="*/ 2147483647 h 131"/>
              <a:gd name="T46" fmla="*/ 2147483647 w 67"/>
              <a:gd name="T47" fmla="*/ 2147483647 h 131"/>
              <a:gd name="T48" fmla="*/ 2147483647 w 67"/>
              <a:gd name="T49" fmla="*/ 2147483647 h 131"/>
              <a:gd name="T50" fmla="*/ 2147483647 w 67"/>
              <a:gd name="T51" fmla="*/ 2147483647 h 131"/>
              <a:gd name="T52" fmla="*/ 2147483647 w 67"/>
              <a:gd name="T53" fmla="*/ 2147483647 h 13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7" h="131">
                <a:moveTo>
                  <a:pt x="67" y="10"/>
                </a:moveTo>
                <a:cubicBezTo>
                  <a:pt x="67" y="4"/>
                  <a:pt x="63" y="0"/>
                  <a:pt x="5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7"/>
                  <a:pt x="5" y="131"/>
                  <a:pt x="10" y="131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63" y="131"/>
                  <a:pt x="67" y="127"/>
                  <a:pt x="67" y="122"/>
                </a:cubicBezTo>
                <a:lnTo>
                  <a:pt x="67" y="10"/>
                </a:lnTo>
                <a:close/>
                <a:moveTo>
                  <a:pt x="41" y="11"/>
                </a:moveTo>
                <a:cubicBezTo>
                  <a:pt x="41" y="12"/>
                  <a:pt x="40" y="13"/>
                  <a:pt x="3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13"/>
                  <a:pt x="27" y="12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0"/>
                  <a:pt x="28" y="9"/>
                  <a:pt x="2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40" y="9"/>
                  <a:pt x="41" y="10"/>
                  <a:pt x="41" y="11"/>
                </a:cubicBezTo>
                <a:close/>
                <a:moveTo>
                  <a:pt x="34" y="126"/>
                </a:moveTo>
                <a:cubicBezTo>
                  <a:pt x="30" y="126"/>
                  <a:pt x="27" y="123"/>
                  <a:pt x="27" y="120"/>
                </a:cubicBezTo>
                <a:cubicBezTo>
                  <a:pt x="27" y="116"/>
                  <a:pt x="30" y="113"/>
                  <a:pt x="34" y="113"/>
                </a:cubicBezTo>
                <a:cubicBezTo>
                  <a:pt x="37" y="113"/>
                  <a:pt x="40" y="116"/>
                  <a:pt x="40" y="120"/>
                </a:cubicBezTo>
                <a:cubicBezTo>
                  <a:pt x="40" y="123"/>
                  <a:pt x="37" y="126"/>
                  <a:pt x="34" y="126"/>
                </a:cubicBezTo>
                <a:moveTo>
                  <a:pt x="63" y="108"/>
                </a:moveTo>
                <a:cubicBezTo>
                  <a:pt x="5" y="108"/>
                  <a:pt x="5" y="108"/>
                  <a:pt x="5" y="108"/>
                </a:cubicBezTo>
                <a:cubicBezTo>
                  <a:pt x="5" y="22"/>
                  <a:pt x="5" y="22"/>
                  <a:pt x="5" y="22"/>
                </a:cubicBezTo>
                <a:cubicBezTo>
                  <a:pt x="63" y="22"/>
                  <a:pt x="63" y="22"/>
                  <a:pt x="63" y="22"/>
                </a:cubicBezTo>
                <a:lnTo>
                  <a:pt x="63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89" name="Rectangle 43"/>
          <p:cNvSpPr>
            <a:spLocks noChangeArrowheads="1"/>
          </p:cNvSpPr>
          <p:nvPr/>
        </p:nvSpPr>
        <p:spPr bwMode="auto">
          <a:xfrm>
            <a:off x="7345363" y="3160713"/>
            <a:ext cx="544512" cy="933450"/>
          </a:xfrm>
          <a:prstGeom prst="rect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</a:endParaRPr>
          </a:p>
        </p:txBody>
      </p:sp>
      <p:sp>
        <p:nvSpPr>
          <p:cNvPr id="19490" name="Freeform 44"/>
          <p:cNvSpPr>
            <a:spLocks noEditPoints="1"/>
          </p:cNvSpPr>
          <p:nvPr/>
        </p:nvSpPr>
        <p:spPr bwMode="auto">
          <a:xfrm>
            <a:off x="7418388" y="3238500"/>
            <a:ext cx="398462" cy="777875"/>
          </a:xfrm>
          <a:custGeom>
            <a:avLst/>
            <a:gdLst>
              <a:gd name="T0" fmla="*/ 2147483647 w 67"/>
              <a:gd name="T1" fmla="*/ 2147483647 h 131"/>
              <a:gd name="T2" fmla="*/ 2147483647 w 67"/>
              <a:gd name="T3" fmla="*/ 0 h 131"/>
              <a:gd name="T4" fmla="*/ 2147483647 w 67"/>
              <a:gd name="T5" fmla="*/ 0 h 131"/>
              <a:gd name="T6" fmla="*/ 0 w 67"/>
              <a:gd name="T7" fmla="*/ 2147483647 h 131"/>
              <a:gd name="T8" fmla="*/ 0 w 67"/>
              <a:gd name="T9" fmla="*/ 2147483647 h 131"/>
              <a:gd name="T10" fmla="*/ 2147483647 w 67"/>
              <a:gd name="T11" fmla="*/ 2147483647 h 131"/>
              <a:gd name="T12" fmla="*/ 2147483647 w 67"/>
              <a:gd name="T13" fmla="*/ 2147483647 h 131"/>
              <a:gd name="T14" fmla="*/ 2147483647 w 67"/>
              <a:gd name="T15" fmla="*/ 2147483647 h 131"/>
              <a:gd name="T16" fmla="*/ 2147483647 w 67"/>
              <a:gd name="T17" fmla="*/ 2147483647 h 131"/>
              <a:gd name="T18" fmla="*/ 2147483647 w 67"/>
              <a:gd name="T19" fmla="*/ 2147483647 h 131"/>
              <a:gd name="T20" fmla="*/ 2147483647 w 67"/>
              <a:gd name="T21" fmla="*/ 2147483647 h 131"/>
              <a:gd name="T22" fmla="*/ 2147483647 w 67"/>
              <a:gd name="T23" fmla="*/ 2147483647 h 131"/>
              <a:gd name="T24" fmla="*/ 2147483647 w 67"/>
              <a:gd name="T25" fmla="*/ 2147483647 h 131"/>
              <a:gd name="T26" fmla="*/ 2147483647 w 67"/>
              <a:gd name="T27" fmla="*/ 2147483647 h 131"/>
              <a:gd name="T28" fmla="*/ 2147483647 w 67"/>
              <a:gd name="T29" fmla="*/ 2147483647 h 131"/>
              <a:gd name="T30" fmla="*/ 2147483647 w 67"/>
              <a:gd name="T31" fmla="*/ 2147483647 h 131"/>
              <a:gd name="T32" fmla="*/ 2147483647 w 67"/>
              <a:gd name="T33" fmla="*/ 2147483647 h 131"/>
              <a:gd name="T34" fmla="*/ 2147483647 w 67"/>
              <a:gd name="T35" fmla="*/ 2147483647 h 131"/>
              <a:gd name="T36" fmla="*/ 2147483647 w 67"/>
              <a:gd name="T37" fmla="*/ 2147483647 h 131"/>
              <a:gd name="T38" fmla="*/ 2147483647 w 67"/>
              <a:gd name="T39" fmla="*/ 2147483647 h 131"/>
              <a:gd name="T40" fmla="*/ 2147483647 w 67"/>
              <a:gd name="T41" fmla="*/ 2147483647 h 131"/>
              <a:gd name="T42" fmla="*/ 2147483647 w 67"/>
              <a:gd name="T43" fmla="*/ 2147483647 h 131"/>
              <a:gd name="T44" fmla="*/ 2147483647 w 67"/>
              <a:gd name="T45" fmla="*/ 2147483647 h 131"/>
              <a:gd name="T46" fmla="*/ 2147483647 w 67"/>
              <a:gd name="T47" fmla="*/ 2147483647 h 131"/>
              <a:gd name="T48" fmla="*/ 2147483647 w 67"/>
              <a:gd name="T49" fmla="*/ 2147483647 h 131"/>
              <a:gd name="T50" fmla="*/ 2147483647 w 67"/>
              <a:gd name="T51" fmla="*/ 2147483647 h 131"/>
              <a:gd name="T52" fmla="*/ 2147483647 w 67"/>
              <a:gd name="T53" fmla="*/ 2147483647 h 13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7" h="131">
                <a:moveTo>
                  <a:pt x="67" y="10"/>
                </a:moveTo>
                <a:cubicBezTo>
                  <a:pt x="67" y="4"/>
                  <a:pt x="63" y="0"/>
                  <a:pt x="5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7"/>
                  <a:pt x="5" y="131"/>
                  <a:pt x="10" y="131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63" y="131"/>
                  <a:pt x="67" y="127"/>
                  <a:pt x="67" y="122"/>
                </a:cubicBezTo>
                <a:lnTo>
                  <a:pt x="67" y="10"/>
                </a:lnTo>
                <a:close/>
                <a:moveTo>
                  <a:pt x="41" y="11"/>
                </a:moveTo>
                <a:cubicBezTo>
                  <a:pt x="41" y="12"/>
                  <a:pt x="40" y="13"/>
                  <a:pt x="3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13"/>
                  <a:pt x="27" y="12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0"/>
                  <a:pt x="28" y="9"/>
                  <a:pt x="2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40" y="9"/>
                  <a:pt x="41" y="10"/>
                  <a:pt x="41" y="11"/>
                </a:cubicBezTo>
                <a:close/>
                <a:moveTo>
                  <a:pt x="34" y="126"/>
                </a:moveTo>
                <a:cubicBezTo>
                  <a:pt x="30" y="126"/>
                  <a:pt x="27" y="123"/>
                  <a:pt x="27" y="120"/>
                </a:cubicBezTo>
                <a:cubicBezTo>
                  <a:pt x="27" y="116"/>
                  <a:pt x="30" y="113"/>
                  <a:pt x="34" y="113"/>
                </a:cubicBezTo>
                <a:cubicBezTo>
                  <a:pt x="37" y="113"/>
                  <a:pt x="40" y="116"/>
                  <a:pt x="40" y="120"/>
                </a:cubicBezTo>
                <a:cubicBezTo>
                  <a:pt x="40" y="123"/>
                  <a:pt x="37" y="126"/>
                  <a:pt x="34" y="126"/>
                </a:cubicBezTo>
                <a:moveTo>
                  <a:pt x="63" y="108"/>
                </a:moveTo>
                <a:cubicBezTo>
                  <a:pt x="5" y="108"/>
                  <a:pt x="5" y="108"/>
                  <a:pt x="5" y="108"/>
                </a:cubicBezTo>
                <a:cubicBezTo>
                  <a:pt x="5" y="22"/>
                  <a:pt x="5" y="22"/>
                  <a:pt x="5" y="22"/>
                </a:cubicBezTo>
                <a:cubicBezTo>
                  <a:pt x="63" y="22"/>
                  <a:pt x="63" y="22"/>
                  <a:pt x="63" y="22"/>
                </a:cubicBezTo>
                <a:lnTo>
                  <a:pt x="63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91" name="Rectangle 45"/>
          <p:cNvSpPr>
            <a:spLocks noChangeArrowheads="1"/>
          </p:cNvSpPr>
          <p:nvPr/>
        </p:nvSpPr>
        <p:spPr bwMode="auto">
          <a:xfrm>
            <a:off x="7939088" y="3160713"/>
            <a:ext cx="544512" cy="933450"/>
          </a:xfrm>
          <a:prstGeom prst="rect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</a:endParaRPr>
          </a:p>
        </p:txBody>
      </p:sp>
      <p:sp>
        <p:nvSpPr>
          <p:cNvPr id="19492" name="Freeform 46"/>
          <p:cNvSpPr>
            <a:spLocks noEditPoints="1"/>
          </p:cNvSpPr>
          <p:nvPr/>
        </p:nvSpPr>
        <p:spPr bwMode="auto">
          <a:xfrm>
            <a:off x="8013700" y="3238500"/>
            <a:ext cx="396875" cy="777875"/>
          </a:xfrm>
          <a:custGeom>
            <a:avLst/>
            <a:gdLst>
              <a:gd name="T0" fmla="*/ 2147483647 w 67"/>
              <a:gd name="T1" fmla="*/ 2147483647 h 131"/>
              <a:gd name="T2" fmla="*/ 2147483647 w 67"/>
              <a:gd name="T3" fmla="*/ 0 h 131"/>
              <a:gd name="T4" fmla="*/ 2147483647 w 67"/>
              <a:gd name="T5" fmla="*/ 0 h 131"/>
              <a:gd name="T6" fmla="*/ 0 w 67"/>
              <a:gd name="T7" fmla="*/ 2147483647 h 131"/>
              <a:gd name="T8" fmla="*/ 0 w 67"/>
              <a:gd name="T9" fmla="*/ 2147483647 h 131"/>
              <a:gd name="T10" fmla="*/ 2147483647 w 67"/>
              <a:gd name="T11" fmla="*/ 2147483647 h 131"/>
              <a:gd name="T12" fmla="*/ 2147483647 w 67"/>
              <a:gd name="T13" fmla="*/ 2147483647 h 131"/>
              <a:gd name="T14" fmla="*/ 2147483647 w 67"/>
              <a:gd name="T15" fmla="*/ 2147483647 h 131"/>
              <a:gd name="T16" fmla="*/ 2147483647 w 67"/>
              <a:gd name="T17" fmla="*/ 2147483647 h 131"/>
              <a:gd name="T18" fmla="*/ 2147483647 w 67"/>
              <a:gd name="T19" fmla="*/ 2147483647 h 131"/>
              <a:gd name="T20" fmla="*/ 2147483647 w 67"/>
              <a:gd name="T21" fmla="*/ 2147483647 h 131"/>
              <a:gd name="T22" fmla="*/ 2147483647 w 67"/>
              <a:gd name="T23" fmla="*/ 2147483647 h 131"/>
              <a:gd name="T24" fmla="*/ 2147483647 w 67"/>
              <a:gd name="T25" fmla="*/ 2147483647 h 131"/>
              <a:gd name="T26" fmla="*/ 2147483647 w 67"/>
              <a:gd name="T27" fmla="*/ 2147483647 h 131"/>
              <a:gd name="T28" fmla="*/ 2147483647 w 67"/>
              <a:gd name="T29" fmla="*/ 2147483647 h 131"/>
              <a:gd name="T30" fmla="*/ 2147483647 w 67"/>
              <a:gd name="T31" fmla="*/ 2147483647 h 131"/>
              <a:gd name="T32" fmla="*/ 2147483647 w 67"/>
              <a:gd name="T33" fmla="*/ 2147483647 h 131"/>
              <a:gd name="T34" fmla="*/ 2147483647 w 67"/>
              <a:gd name="T35" fmla="*/ 2147483647 h 131"/>
              <a:gd name="T36" fmla="*/ 2147483647 w 67"/>
              <a:gd name="T37" fmla="*/ 2147483647 h 131"/>
              <a:gd name="T38" fmla="*/ 2147483647 w 67"/>
              <a:gd name="T39" fmla="*/ 2147483647 h 131"/>
              <a:gd name="T40" fmla="*/ 2147483647 w 67"/>
              <a:gd name="T41" fmla="*/ 2147483647 h 131"/>
              <a:gd name="T42" fmla="*/ 2147483647 w 67"/>
              <a:gd name="T43" fmla="*/ 2147483647 h 131"/>
              <a:gd name="T44" fmla="*/ 2147483647 w 67"/>
              <a:gd name="T45" fmla="*/ 2147483647 h 131"/>
              <a:gd name="T46" fmla="*/ 2147483647 w 67"/>
              <a:gd name="T47" fmla="*/ 2147483647 h 131"/>
              <a:gd name="T48" fmla="*/ 2147483647 w 67"/>
              <a:gd name="T49" fmla="*/ 2147483647 h 131"/>
              <a:gd name="T50" fmla="*/ 2147483647 w 67"/>
              <a:gd name="T51" fmla="*/ 2147483647 h 131"/>
              <a:gd name="T52" fmla="*/ 2147483647 w 67"/>
              <a:gd name="T53" fmla="*/ 2147483647 h 13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7" h="131">
                <a:moveTo>
                  <a:pt x="67" y="10"/>
                </a:moveTo>
                <a:cubicBezTo>
                  <a:pt x="67" y="4"/>
                  <a:pt x="63" y="0"/>
                  <a:pt x="5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7"/>
                  <a:pt x="5" y="131"/>
                  <a:pt x="10" y="131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63" y="131"/>
                  <a:pt x="67" y="127"/>
                  <a:pt x="67" y="122"/>
                </a:cubicBezTo>
                <a:lnTo>
                  <a:pt x="67" y="10"/>
                </a:lnTo>
                <a:close/>
                <a:moveTo>
                  <a:pt x="41" y="11"/>
                </a:moveTo>
                <a:cubicBezTo>
                  <a:pt x="41" y="12"/>
                  <a:pt x="40" y="13"/>
                  <a:pt x="3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13"/>
                  <a:pt x="27" y="12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0"/>
                  <a:pt x="28" y="9"/>
                  <a:pt x="2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40" y="9"/>
                  <a:pt x="41" y="10"/>
                  <a:pt x="41" y="11"/>
                </a:cubicBezTo>
                <a:close/>
                <a:moveTo>
                  <a:pt x="34" y="126"/>
                </a:moveTo>
                <a:cubicBezTo>
                  <a:pt x="30" y="126"/>
                  <a:pt x="27" y="123"/>
                  <a:pt x="27" y="120"/>
                </a:cubicBezTo>
                <a:cubicBezTo>
                  <a:pt x="27" y="116"/>
                  <a:pt x="30" y="113"/>
                  <a:pt x="34" y="113"/>
                </a:cubicBezTo>
                <a:cubicBezTo>
                  <a:pt x="37" y="113"/>
                  <a:pt x="40" y="116"/>
                  <a:pt x="40" y="120"/>
                </a:cubicBezTo>
                <a:cubicBezTo>
                  <a:pt x="40" y="123"/>
                  <a:pt x="37" y="126"/>
                  <a:pt x="34" y="126"/>
                </a:cubicBezTo>
                <a:moveTo>
                  <a:pt x="63" y="108"/>
                </a:moveTo>
                <a:cubicBezTo>
                  <a:pt x="5" y="108"/>
                  <a:pt x="5" y="108"/>
                  <a:pt x="5" y="108"/>
                </a:cubicBezTo>
                <a:cubicBezTo>
                  <a:pt x="5" y="22"/>
                  <a:pt x="5" y="22"/>
                  <a:pt x="5" y="22"/>
                </a:cubicBezTo>
                <a:cubicBezTo>
                  <a:pt x="63" y="22"/>
                  <a:pt x="63" y="22"/>
                  <a:pt x="63" y="22"/>
                </a:cubicBezTo>
                <a:lnTo>
                  <a:pt x="63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93" name="Rectangle 47"/>
          <p:cNvSpPr>
            <a:spLocks noChangeArrowheads="1"/>
          </p:cNvSpPr>
          <p:nvPr/>
        </p:nvSpPr>
        <p:spPr bwMode="auto">
          <a:xfrm>
            <a:off x="8539163" y="3160713"/>
            <a:ext cx="544512" cy="933450"/>
          </a:xfrm>
          <a:prstGeom prst="rect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</a:endParaRPr>
          </a:p>
        </p:txBody>
      </p:sp>
      <p:sp>
        <p:nvSpPr>
          <p:cNvPr id="19494" name="Freeform 48"/>
          <p:cNvSpPr>
            <a:spLocks noEditPoints="1"/>
          </p:cNvSpPr>
          <p:nvPr/>
        </p:nvSpPr>
        <p:spPr bwMode="auto">
          <a:xfrm>
            <a:off x="8612188" y="3238500"/>
            <a:ext cx="398462" cy="777875"/>
          </a:xfrm>
          <a:custGeom>
            <a:avLst/>
            <a:gdLst>
              <a:gd name="T0" fmla="*/ 2147483647 w 67"/>
              <a:gd name="T1" fmla="*/ 2147483647 h 131"/>
              <a:gd name="T2" fmla="*/ 2147483647 w 67"/>
              <a:gd name="T3" fmla="*/ 0 h 131"/>
              <a:gd name="T4" fmla="*/ 2147483647 w 67"/>
              <a:gd name="T5" fmla="*/ 0 h 131"/>
              <a:gd name="T6" fmla="*/ 0 w 67"/>
              <a:gd name="T7" fmla="*/ 2147483647 h 131"/>
              <a:gd name="T8" fmla="*/ 0 w 67"/>
              <a:gd name="T9" fmla="*/ 2147483647 h 131"/>
              <a:gd name="T10" fmla="*/ 2147483647 w 67"/>
              <a:gd name="T11" fmla="*/ 2147483647 h 131"/>
              <a:gd name="T12" fmla="*/ 2147483647 w 67"/>
              <a:gd name="T13" fmla="*/ 2147483647 h 131"/>
              <a:gd name="T14" fmla="*/ 2147483647 w 67"/>
              <a:gd name="T15" fmla="*/ 2147483647 h 131"/>
              <a:gd name="T16" fmla="*/ 2147483647 w 67"/>
              <a:gd name="T17" fmla="*/ 2147483647 h 131"/>
              <a:gd name="T18" fmla="*/ 2147483647 w 67"/>
              <a:gd name="T19" fmla="*/ 2147483647 h 131"/>
              <a:gd name="T20" fmla="*/ 2147483647 w 67"/>
              <a:gd name="T21" fmla="*/ 2147483647 h 131"/>
              <a:gd name="T22" fmla="*/ 2147483647 w 67"/>
              <a:gd name="T23" fmla="*/ 2147483647 h 131"/>
              <a:gd name="T24" fmla="*/ 2147483647 w 67"/>
              <a:gd name="T25" fmla="*/ 2147483647 h 131"/>
              <a:gd name="T26" fmla="*/ 2147483647 w 67"/>
              <a:gd name="T27" fmla="*/ 2147483647 h 131"/>
              <a:gd name="T28" fmla="*/ 2147483647 w 67"/>
              <a:gd name="T29" fmla="*/ 2147483647 h 131"/>
              <a:gd name="T30" fmla="*/ 2147483647 w 67"/>
              <a:gd name="T31" fmla="*/ 2147483647 h 131"/>
              <a:gd name="T32" fmla="*/ 2147483647 w 67"/>
              <a:gd name="T33" fmla="*/ 2147483647 h 131"/>
              <a:gd name="T34" fmla="*/ 2147483647 w 67"/>
              <a:gd name="T35" fmla="*/ 2147483647 h 131"/>
              <a:gd name="T36" fmla="*/ 2147483647 w 67"/>
              <a:gd name="T37" fmla="*/ 2147483647 h 131"/>
              <a:gd name="T38" fmla="*/ 2147483647 w 67"/>
              <a:gd name="T39" fmla="*/ 2147483647 h 131"/>
              <a:gd name="T40" fmla="*/ 2147483647 w 67"/>
              <a:gd name="T41" fmla="*/ 2147483647 h 131"/>
              <a:gd name="T42" fmla="*/ 2147483647 w 67"/>
              <a:gd name="T43" fmla="*/ 2147483647 h 131"/>
              <a:gd name="T44" fmla="*/ 2147483647 w 67"/>
              <a:gd name="T45" fmla="*/ 2147483647 h 131"/>
              <a:gd name="T46" fmla="*/ 2147483647 w 67"/>
              <a:gd name="T47" fmla="*/ 2147483647 h 131"/>
              <a:gd name="T48" fmla="*/ 2147483647 w 67"/>
              <a:gd name="T49" fmla="*/ 2147483647 h 131"/>
              <a:gd name="T50" fmla="*/ 2147483647 w 67"/>
              <a:gd name="T51" fmla="*/ 2147483647 h 131"/>
              <a:gd name="T52" fmla="*/ 2147483647 w 67"/>
              <a:gd name="T53" fmla="*/ 2147483647 h 13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7" h="131">
                <a:moveTo>
                  <a:pt x="67" y="10"/>
                </a:moveTo>
                <a:cubicBezTo>
                  <a:pt x="67" y="4"/>
                  <a:pt x="63" y="0"/>
                  <a:pt x="5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7"/>
                  <a:pt x="5" y="131"/>
                  <a:pt x="10" y="131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63" y="131"/>
                  <a:pt x="67" y="127"/>
                  <a:pt x="67" y="122"/>
                </a:cubicBezTo>
                <a:lnTo>
                  <a:pt x="67" y="10"/>
                </a:lnTo>
                <a:close/>
                <a:moveTo>
                  <a:pt x="41" y="11"/>
                </a:moveTo>
                <a:cubicBezTo>
                  <a:pt x="41" y="12"/>
                  <a:pt x="40" y="13"/>
                  <a:pt x="3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13"/>
                  <a:pt x="27" y="12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0"/>
                  <a:pt x="28" y="9"/>
                  <a:pt x="2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40" y="9"/>
                  <a:pt x="41" y="10"/>
                  <a:pt x="41" y="11"/>
                </a:cubicBezTo>
                <a:close/>
                <a:moveTo>
                  <a:pt x="34" y="126"/>
                </a:moveTo>
                <a:cubicBezTo>
                  <a:pt x="30" y="126"/>
                  <a:pt x="27" y="123"/>
                  <a:pt x="27" y="120"/>
                </a:cubicBezTo>
                <a:cubicBezTo>
                  <a:pt x="27" y="116"/>
                  <a:pt x="30" y="113"/>
                  <a:pt x="34" y="113"/>
                </a:cubicBezTo>
                <a:cubicBezTo>
                  <a:pt x="37" y="113"/>
                  <a:pt x="40" y="116"/>
                  <a:pt x="40" y="120"/>
                </a:cubicBezTo>
                <a:cubicBezTo>
                  <a:pt x="40" y="123"/>
                  <a:pt x="37" y="126"/>
                  <a:pt x="34" y="126"/>
                </a:cubicBezTo>
                <a:moveTo>
                  <a:pt x="63" y="108"/>
                </a:moveTo>
                <a:cubicBezTo>
                  <a:pt x="5" y="108"/>
                  <a:pt x="5" y="108"/>
                  <a:pt x="5" y="108"/>
                </a:cubicBezTo>
                <a:cubicBezTo>
                  <a:pt x="5" y="22"/>
                  <a:pt x="5" y="22"/>
                  <a:pt x="5" y="22"/>
                </a:cubicBezTo>
                <a:cubicBezTo>
                  <a:pt x="63" y="22"/>
                  <a:pt x="63" y="22"/>
                  <a:pt x="63" y="22"/>
                </a:cubicBezTo>
                <a:lnTo>
                  <a:pt x="63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95" name="Rectangle 49"/>
          <p:cNvSpPr>
            <a:spLocks noChangeArrowheads="1"/>
          </p:cNvSpPr>
          <p:nvPr/>
        </p:nvSpPr>
        <p:spPr bwMode="auto">
          <a:xfrm>
            <a:off x="9134475" y="3160713"/>
            <a:ext cx="542925" cy="933450"/>
          </a:xfrm>
          <a:prstGeom prst="rect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</a:endParaRPr>
          </a:p>
        </p:txBody>
      </p:sp>
      <p:sp>
        <p:nvSpPr>
          <p:cNvPr id="19496" name="Freeform 50"/>
          <p:cNvSpPr>
            <a:spLocks noEditPoints="1"/>
          </p:cNvSpPr>
          <p:nvPr/>
        </p:nvSpPr>
        <p:spPr bwMode="auto">
          <a:xfrm>
            <a:off x="9207500" y="3238500"/>
            <a:ext cx="396875" cy="777875"/>
          </a:xfrm>
          <a:custGeom>
            <a:avLst/>
            <a:gdLst>
              <a:gd name="T0" fmla="*/ 2147483647 w 67"/>
              <a:gd name="T1" fmla="*/ 2147483647 h 131"/>
              <a:gd name="T2" fmla="*/ 2147483647 w 67"/>
              <a:gd name="T3" fmla="*/ 0 h 131"/>
              <a:gd name="T4" fmla="*/ 2147483647 w 67"/>
              <a:gd name="T5" fmla="*/ 0 h 131"/>
              <a:gd name="T6" fmla="*/ 0 w 67"/>
              <a:gd name="T7" fmla="*/ 2147483647 h 131"/>
              <a:gd name="T8" fmla="*/ 0 w 67"/>
              <a:gd name="T9" fmla="*/ 2147483647 h 131"/>
              <a:gd name="T10" fmla="*/ 2147483647 w 67"/>
              <a:gd name="T11" fmla="*/ 2147483647 h 131"/>
              <a:gd name="T12" fmla="*/ 2147483647 w 67"/>
              <a:gd name="T13" fmla="*/ 2147483647 h 131"/>
              <a:gd name="T14" fmla="*/ 2147483647 w 67"/>
              <a:gd name="T15" fmla="*/ 2147483647 h 131"/>
              <a:gd name="T16" fmla="*/ 2147483647 w 67"/>
              <a:gd name="T17" fmla="*/ 2147483647 h 131"/>
              <a:gd name="T18" fmla="*/ 2147483647 w 67"/>
              <a:gd name="T19" fmla="*/ 2147483647 h 131"/>
              <a:gd name="T20" fmla="*/ 2147483647 w 67"/>
              <a:gd name="T21" fmla="*/ 2147483647 h 131"/>
              <a:gd name="T22" fmla="*/ 2147483647 w 67"/>
              <a:gd name="T23" fmla="*/ 2147483647 h 131"/>
              <a:gd name="T24" fmla="*/ 2147483647 w 67"/>
              <a:gd name="T25" fmla="*/ 2147483647 h 131"/>
              <a:gd name="T26" fmla="*/ 2147483647 w 67"/>
              <a:gd name="T27" fmla="*/ 2147483647 h 131"/>
              <a:gd name="T28" fmla="*/ 2147483647 w 67"/>
              <a:gd name="T29" fmla="*/ 2147483647 h 131"/>
              <a:gd name="T30" fmla="*/ 2147483647 w 67"/>
              <a:gd name="T31" fmla="*/ 2147483647 h 131"/>
              <a:gd name="T32" fmla="*/ 2147483647 w 67"/>
              <a:gd name="T33" fmla="*/ 2147483647 h 131"/>
              <a:gd name="T34" fmla="*/ 2147483647 w 67"/>
              <a:gd name="T35" fmla="*/ 2147483647 h 131"/>
              <a:gd name="T36" fmla="*/ 2147483647 w 67"/>
              <a:gd name="T37" fmla="*/ 2147483647 h 131"/>
              <a:gd name="T38" fmla="*/ 2147483647 w 67"/>
              <a:gd name="T39" fmla="*/ 2147483647 h 131"/>
              <a:gd name="T40" fmla="*/ 2147483647 w 67"/>
              <a:gd name="T41" fmla="*/ 2147483647 h 131"/>
              <a:gd name="T42" fmla="*/ 2147483647 w 67"/>
              <a:gd name="T43" fmla="*/ 2147483647 h 131"/>
              <a:gd name="T44" fmla="*/ 2147483647 w 67"/>
              <a:gd name="T45" fmla="*/ 2147483647 h 131"/>
              <a:gd name="T46" fmla="*/ 2147483647 w 67"/>
              <a:gd name="T47" fmla="*/ 2147483647 h 131"/>
              <a:gd name="T48" fmla="*/ 2147483647 w 67"/>
              <a:gd name="T49" fmla="*/ 2147483647 h 131"/>
              <a:gd name="T50" fmla="*/ 2147483647 w 67"/>
              <a:gd name="T51" fmla="*/ 2147483647 h 131"/>
              <a:gd name="T52" fmla="*/ 2147483647 w 67"/>
              <a:gd name="T53" fmla="*/ 2147483647 h 13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7" h="131">
                <a:moveTo>
                  <a:pt x="67" y="10"/>
                </a:moveTo>
                <a:cubicBezTo>
                  <a:pt x="67" y="4"/>
                  <a:pt x="63" y="0"/>
                  <a:pt x="5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7"/>
                  <a:pt x="5" y="131"/>
                  <a:pt x="10" y="131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63" y="131"/>
                  <a:pt x="67" y="127"/>
                  <a:pt x="67" y="122"/>
                </a:cubicBezTo>
                <a:lnTo>
                  <a:pt x="67" y="10"/>
                </a:lnTo>
                <a:close/>
                <a:moveTo>
                  <a:pt x="41" y="11"/>
                </a:moveTo>
                <a:cubicBezTo>
                  <a:pt x="41" y="12"/>
                  <a:pt x="40" y="13"/>
                  <a:pt x="3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13"/>
                  <a:pt x="27" y="12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0"/>
                  <a:pt x="28" y="9"/>
                  <a:pt x="2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40" y="9"/>
                  <a:pt x="41" y="10"/>
                  <a:pt x="41" y="11"/>
                </a:cubicBezTo>
                <a:close/>
                <a:moveTo>
                  <a:pt x="34" y="126"/>
                </a:moveTo>
                <a:cubicBezTo>
                  <a:pt x="30" y="126"/>
                  <a:pt x="27" y="123"/>
                  <a:pt x="27" y="120"/>
                </a:cubicBezTo>
                <a:cubicBezTo>
                  <a:pt x="27" y="116"/>
                  <a:pt x="30" y="113"/>
                  <a:pt x="34" y="113"/>
                </a:cubicBezTo>
                <a:cubicBezTo>
                  <a:pt x="37" y="113"/>
                  <a:pt x="40" y="116"/>
                  <a:pt x="40" y="120"/>
                </a:cubicBezTo>
                <a:cubicBezTo>
                  <a:pt x="40" y="123"/>
                  <a:pt x="37" y="126"/>
                  <a:pt x="34" y="126"/>
                </a:cubicBezTo>
                <a:moveTo>
                  <a:pt x="63" y="108"/>
                </a:moveTo>
                <a:cubicBezTo>
                  <a:pt x="5" y="108"/>
                  <a:pt x="5" y="108"/>
                  <a:pt x="5" y="108"/>
                </a:cubicBezTo>
                <a:cubicBezTo>
                  <a:pt x="5" y="22"/>
                  <a:pt x="5" y="22"/>
                  <a:pt x="5" y="22"/>
                </a:cubicBezTo>
                <a:cubicBezTo>
                  <a:pt x="63" y="22"/>
                  <a:pt x="63" y="22"/>
                  <a:pt x="63" y="22"/>
                </a:cubicBezTo>
                <a:lnTo>
                  <a:pt x="63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97" name="Rectangle 51"/>
          <p:cNvSpPr>
            <a:spLocks noChangeArrowheads="1"/>
          </p:cNvSpPr>
          <p:nvPr/>
        </p:nvSpPr>
        <p:spPr bwMode="auto">
          <a:xfrm>
            <a:off x="9729788" y="3160713"/>
            <a:ext cx="544512" cy="93345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498" name="Freeform 52"/>
          <p:cNvSpPr>
            <a:spLocks noEditPoints="1"/>
          </p:cNvSpPr>
          <p:nvPr/>
        </p:nvSpPr>
        <p:spPr bwMode="auto">
          <a:xfrm>
            <a:off x="9802813" y="3238500"/>
            <a:ext cx="398462" cy="777875"/>
          </a:xfrm>
          <a:custGeom>
            <a:avLst/>
            <a:gdLst>
              <a:gd name="T0" fmla="*/ 2147483647 w 67"/>
              <a:gd name="T1" fmla="*/ 2147483647 h 131"/>
              <a:gd name="T2" fmla="*/ 2147483647 w 67"/>
              <a:gd name="T3" fmla="*/ 0 h 131"/>
              <a:gd name="T4" fmla="*/ 2147483647 w 67"/>
              <a:gd name="T5" fmla="*/ 0 h 131"/>
              <a:gd name="T6" fmla="*/ 0 w 67"/>
              <a:gd name="T7" fmla="*/ 2147483647 h 131"/>
              <a:gd name="T8" fmla="*/ 0 w 67"/>
              <a:gd name="T9" fmla="*/ 2147483647 h 131"/>
              <a:gd name="T10" fmla="*/ 2147483647 w 67"/>
              <a:gd name="T11" fmla="*/ 2147483647 h 131"/>
              <a:gd name="T12" fmla="*/ 2147483647 w 67"/>
              <a:gd name="T13" fmla="*/ 2147483647 h 131"/>
              <a:gd name="T14" fmla="*/ 2147483647 w 67"/>
              <a:gd name="T15" fmla="*/ 2147483647 h 131"/>
              <a:gd name="T16" fmla="*/ 2147483647 w 67"/>
              <a:gd name="T17" fmla="*/ 2147483647 h 131"/>
              <a:gd name="T18" fmla="*/ 2147483647 w 67"/>
              <a:gd name="T19" fmla="*/ 2147483647 h 131"/>
              <a:gd name="T20" fmla="*/ 2147483647 w 67"/>
              <a:gd name="T21" fmla="*/ 2147483647 h 131"/>
              <a:gd name="T22" fmla="*/ 2147483647 w 67"/>
              <a:gd name="T23" fmla="*/ 2147483647 h 131"/>
              <a:gd name="T24" fmla="*/ 2147483647 w 67"/>
              <a:gd name="T25" fmla="*/ 2147483647 h 131"/>
              <a:gd name="T26" fmla="*/ 2147483647 w 67"/>
              <a:gd name="T27" fmla="*/ 2147483647 h 131"/>
              <a:gd name="T28" fmla="*/ 2147483647 w 67"/>
              <a:gd name="T29" fmla="*/ 2147483647 h 131"/>
              <a:gd name="T30" fmla="*/ 2147483647 w 67"/>
              <a:gd name="T31" fmla="*/ 2147483647 h 131"/>
              <a:gd name="T32" fmla="*/ 2147483647 w 67"/>
              <a:gd name="T33" fmla="*/ 2147483647 h 131"/>
              <a:gd name="T34" fmla="*/ 2147483647 w 67"/>
              <a:gd name="T35" fmla="*/ 2147483647 h 131"/>
              <a:gd name="T36" fmla="*/ 2147483647 w 67"/>
              <a:gd name="T37" fmla="*/ 2147483647 h 131"/>
              <a:gd name="T38" fmla="*/ 2147483647 w 67"/>
              <a:gd name="T39" fmla="*/ 2147483647 h 131"/>
              <a:gd name="T40" fmla="*/ 2147483647 w 67"/>
              <a:gd name="T41" fmla="*/ 2147483647 h 131"/>
              <a:gd name="T42" fmla="*/ 2147483647 w 67"/>
              <a:gd name="T43" fmla="*/ 2147483647 h 131"/>
              <a:gd name="T44" fmla="*/ 2147483647 w 67"/>
              <a:gd name="T45" fmla="*/ 2147483647 h 131"/>
              <a:gd name="T46" fmla="*/ 2147483647 w 67"/>
              <a:gd name="T47" fmla="*/ 2147483647 h 131"/>
              <a:gd name="T48" fmla="*/ 2147483647 w 67"/>
              <a:gd name="T49" fmla="*/ 2147483647 h 131"/>
              <a:gd name="T50" fmla="*/ 2147483647 w 67"/>
              <a:gd name="T51" fmla="*/ 2147483647 h 131"/>
              <a:gd name="T52" fmla="*/ 2147483647 w 67"/>
              <a:gd name="T53" fmla="*/ 2147483647 h 13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7" h="131">
                <a:moveTo>
                  <a:pt x="67" y="10"/>
                </a:moveTo>
                <a:cubicBezTo>
                  <a:pt x="67" y="4"/>
                  <a:pt x="63" y="0"/>
                  <a:pt x="5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7"/>
                  <a:pt x="5" y="131"/>
                  <a:pt x="10" y="131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63" y="131"/>
                  <a:pt x="67" y="127"/>
                  <a:pt x="67" y="122"/>
                </a:cubicBezTo>
                <a:lnTo>
                  <a:pt x="67" y="10"/>
                </a:lnTo>
                <a:close/>
                <a:moveTo>
                  <a:pt x="41" y="11"/>
                </a:moveTo>
                <a:cubicBezTo>
                  <a:pt x="41" y="12"/>
                  <a:pt x="40" y="13"/>
                  <a:pt x="3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13"/>
                  <a:pt x="27" y="12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0"/>
                  <a:pt x="28" y="9"/>
                  <a:pt x="2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40" y="9"/>
                  <a:pt x="41" y="10"/>
                  <a:pt x="41" y="11"/>
                </a:cubicBezTo>
                <a:close/>
                <a:moveTo>
                  <a:pt x="34" y="126"/>
                </a:moveTo>
                <a:cubicBezTo>
                  <a:pt x="30" y="126"/>
                  <a:pt x="27" y="123"/>
                  <a:pt x="27" y="120"/>
                </a:cubicBezTo>
                <a:cubicBezTo>
                  <a:pt x="27" y="116"/>
                  <a:pt x="30" y="113"/>
                  <a:pt x="34" y="113"/>
                </a:cubicBezTo>
                <a:cubicBezTo>
                  <a:pt x="37" y="113"/>
                  <a:pt x="40" y="116"/>
                  <a:pt x="40" y="120"/>
                </a:cubicBezTo>
                <a:cubicBezTo>
                  <a:pt x="40" y="123"/>
                  <a:pt x="37" y="126"/>
                  <a:pt x="34" y="126"/>
                </a:cubicBezTo>
                <a:moveTo>
                  <a:pt x="63" y="108"/>
                </a:moveTo>
                <a:cubicBezTo>
                  <a:pt x="5" y="108"/>
                  <a:pt x="5" y="108"/>
                  <a:pt x="5" y="108"/>
                </a:cubicBezTo>
                <a:cubicBezTo>
                  <a:pt x="5" y="22"/>
                  <a:pt x="5" y="22"/>
                  <a:pt x="5" y="22"/>
                </a:cubicBezTo>
                <a:cubicBezTo>
                  <a:pt x="63" y="22"/>
                  <a:pt x="63" y="22"/>
                  <a:pt x="63" y="22"/>
                </a:cubicBezTo>
                <a:lnTo>
                  <a:pt x="63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99" name="Rectangle 53"/>
          <p:cNvSpPr>
            <a:spLocks noChangeArrowheads="1"/>
          </p:cNvSpPr>
          <p:nvPr/>
        </p:nvSpPr>
        <p:spPr bwMode="auto">
          <a:xfrm>
            <a:off x="10325100" y="3160713"/>
            <a:ext cx="544513" cy="93345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500" name="Freeform 54"/>
          <p:cNvSpPr>
            <a:spLocks noEditPoints="1"/>
          </p:cNvSpPr>
          <p:nvPr/>
        </p:nvSpPr>
        <p:spPr bwMode="auto">
          <a:xfrm>
            <a:off x="10398125" y="3238500"/>
            <a:ext cx="396875" cy="777875"/>
          </a:xfrm>
          <a:custGeom>
            <a:avLst/>
            <a:gdLst>
              <a:gd name="T0" fmla="*/ 2147483647 w 67"/>
              <a:gd name="T1" fmla="*/ 2147483647 h 131"/>
              <a:gd name="T2" fmla="*/ 2147483647 w 67"/>
              <a:gd name="T3" fmla="*/ 0 h 131"/>
              <a:gd name="T4" fmla="*/ 2147483647 w 67"/>
              <a:gd name="T5" fmla="*/ 0 h 131"/>
              <a:gd name="T6" fmla="*/ 0 w 67"/>
              <a:gd name="T7" fmla="*/ 2147483647 h 131"/>
              <a:gd name="T8" fmla="*/ 0 w 67"/>
              <a:gd name="T9" fmla="*/ 2147483647 h 131"/>
              <a:gd name="T10" fmla="*/ 2147483647 w 67"/>
              <a:gd name="T11" fmla="*/ 2147483647 h 131"/>
              <a:gd name="T12" fmla="*/ 2147483647 w 67"/>
              <a:gd name="T13" fmla="*/ 2147483647 h 131"/>
              <a:gd name="T14" fmla="*/ 2147483647 w 67"/>
              <a:gd name="T15" fmla="*/ 2147483647 h 131"/>
              <a:gd name="T16" fmla="*/ 2147483647 w 67"/>
              <a:gd name="T17" fmla="*/ 2147483647 h 131"/>
              <a:gd name="T18" fmla="*/ 2147483647 w 67"/>
              <a:gd name="T19" fmla="*/ 2147483647 h 131"/>
              <a:gd name="T20" fmla="*/ 2147483647 w 67"/>
              <a:gd name="T21" fmla="*/ 2147483647 h 131"/>
              <a:gd name="T22" fmla="*/ 2147483647 w 67"/>
              <a:gd name="T23" fmla="*/ 2147483647 h 131"/>
              <a:gd name="T24" fmla="*/ 2147483647 w 67"/>
              <a:gd name="T25" fmla="*/ 2147483647 h 131"/>
              <a:gd name="T26" fmla="*/ 2147483647 w 67"/>
              <a:gd name="T27" fmla="*/ 2147483647 h 131"/>
              <a:gd name="T28" fmla="*/ 2147483647 w 67"/>
              <a:gd name="T29" fmla="*/ 2147483647 h 131"/>
              <a:gd name="T30" fmla="*/ 2147483647 w 67"/>
              <a:gd name="T31" fmla="*/ 2147483647 h 131"/>
              <a:gd name="T32" fmla="*/ 2147483647 w 67"/>
              <a:gd name="T33" fmla="*/ 2147483647 h 131"/>
              <a:gd name="T34" fmla="*/ 2147483647 w 67"/>
              <a:gd name="T35" fmla="*/ 2147483647 h 131"/>
              <a:gd name="T36" fmla="*/ 2147483647 w 67"/>
              <a:gd name="T37" fmla="*/ 2147483647 h 131"/>
              <a:gd name="T38" fmla="*/ 2147483647 w 67"/>
              <a:gd name="T39" fmla="*/ 2147483647 h 131"/>
              <a:gd name="T40" fmla="*/ 2147483647 w 67"/>
              <a:gd name="T41" fmla="*/ 2147483647 h 131"/>
              <a:gd name="T42" fmla="*/ 2147483647 w 67"/>
              <a:gd name="T43" fmla="*/ 2147483647 h 131"/>
              <a:gd name="T44" fmla="*/ 2147483647 w 67"/>
              <a:gd name="T45" fmla="*/ 2147483647 h 131"/>
              <a:gd name="T46" fmla="*/ 2147483647 w 67"/>
              <a:gd name="T47" fmla="*/ 2147483647 h 131"/>
              <a:gd name="T48" fmla="*/ 2147483647 w 67"/>
              <a:gd name="T49" fmla="*/ 2147483647 h 131"/>
              <a:gd name="T50" fmla="*/ 2147483647 w 67"/>
              <a:gd name="T51" fmla="*/ 2147483647 h 131"/>
              <a:gd name="T52" fmla="*/ 2147483647 w 67"/>
              <a:gd name="T53" fmla="*/ 2147483647 h 13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7" h="131">
                <a:moveTo>
                  <a:pt x="67" y="10"/>
                </a:moveTo>
                <a:cubicBezTo>
                  <a:pt x="67" y="4"/>
                  <a:pt x="63" y="0"/>
                  <a:pt x="5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7"/>
                  <a:pt x="5" y="131"/>
                  <a:pt x="10" y="131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63" y="131"/>
                  <a:pt x="67" y="127"/>
                  <a:pt x="67" y="122"/>
                </a:cubicBezTo>
                <a:lnTo>
                  <a:pt x="67" y="10"/>
                </a:lnTo>
                <a:close/>
                <a:moveTo>
                  <a:pt x="41" y="11"/>
                </a:moveTo>
                <a:cubicBezTo>
                  <a:pt x="41" y="12"/>
                  <a:pt x="40" y="13"/>
                  <a:pt x="3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13"/>
                  <a:pt x="27" y="12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0"/>
                  <a:pt x="28" y="9"/>
                  <a:pt x="2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40" y="9"/>
                  <a:pt x="41" y="10"/>
                  <a:pt x="41" y="11"/>
                </a:cubicBezTo>
                <a:close/>
                <a:moveTo>
                  <a:pt x="34" y="126"/>
                </a:moveTo>
                <a:cubicBezTo>
                  <a:pt x="30" y="126"/>
                  <a:pt x="27" y="123"/>
                  <a:pt x="27" y="120"/>
                </a:cubicBezTo>
                <a:cubicBezTo>
                  <a:pt x="27" y="116"/>
                  <a:pt x="30" y="113"/>
                  <a:pt x="34" y="113"/>
                </a:cubicBezTo>
                <a:cubicBezTo>
                  <a:pt x="37" y="113"/>
                  <a:pt x="40" y="116"/>
                  <a:pt x="40" y="120"/>
                </a:cubicBezTo>
                <a:cubicBezTo>
                  <a:pt x="40" y="123"/>
                  <a:pt x="37" y="126"/>
                  <a:pt x="34" y="126"/>
                </a:cubicBezTo>
                <a:moveTo>
                  <a:pt x="63" y="108"/>
                </a:moveTo>
                <a:cubicBezTo>
                  <a:pt x="5" y="108"/>
                  <a:pt x="5" y="108"/>
                  <a:pt x="5" y="108"/>
                </a:cubicBezTo>
                <a:cubicBezTo>
                  <a:pt x="5" y="22"/>
                  <a:pt x="5" y="22"/>
                  <a:pt x="5" y="22"/>
                </a:cubicBezTo>
                <a:cubicBezTo>
                  <a:pt x="63" y="22"/>
                  <a:pt x="63" y="22"/>
                  <a:pt x="63" y="22"/>
                </a:cubicBezTo>
                <a:lnTo>
                  <a:pt x="63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501" name="Rectangle 55"/>
          <p:cNvSpPr>
            <a:spLocks noChangeArrowheads="1"/>
          </p:cNvSpPr>
          <p:nvPr/>
        </p:nvSpPr>
        <p:spPr bwMode="auto">
          <a:xfrm>
            <a:off x="3870325" y="3160713"/>
            <a:ext cx="1011238" cy="933450"/>
          </a:xfrm>
          <a:prstGeom prst="rect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</a:endParaRPr>
          </a:p>
        </p:txBody>
      </p:sp>
      <p:sp>
        <p:nvSpPr>
          <p:cNvPr id="19502" name="Rectangle 57"/>
          <p:cNvSpPr>
            <a:spLocks noChangeArrowheads="1"/>
          </p:cNvSpPr>
          <p:nvPr/>
        </p:nvSpPr>
        <p:spPr bwMode="auto">
          <a:xfrm>
            <a:off x="4948238" y="4430713"/>
            <a:ext cx="544512" cy="933450"/>
          </a:xfrm>
          <a:prstGeom prst="rect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</a:endParaRPr>
          </a:p>
        </p:txBody>
      </p:sp>
      <p:sp>
        <p:nvSpPr>
          <p:cNvPr id="19503" name="Freeform 58"/>
          <p:cNvSpPr>
            <a:spLocks noEditPoints="1"/>
          </p:cNvSpPr>
          <p:nvPr/>
        </p:nvSpPr>
        <p:spPr bwMode="auto">
          <a:xfrm>
            <a:off x="5021263" y="4508500"/>
            <a:ext cx="396875" cy="777875"/>
          </a:xfrm>
          <a:custGeom>
            <a:avLst/>
            <a:gdLst>
              <a:gd name="T0" fmla="*/ 2147483647 w 67"/>
              <a:gd name="T1" fmla="*/ 2147483647 h 131"/>
              <a:gd name="T2" fmla="*/ 2147483647 w 67"/>
              <a:gd name="T3" fmla="*/ 0 h 131"/>
              <a:gd name="T4" fmla="*/ 2147483647 w 67"/>
              <a:gd name="T5" fmla="*/ 0 h 131"/>
              <a:gd name="T6" fmla="*/ 0 w 67"/>
              <a:gd name="T7" fmla="*/ 2147483647 h 131"/>
              <a:gd name="T8" fmla="*/ 0 w 67"/>
              <a:gd name="T9" fmla="*/ 2147483647 h 131"/>
              <a:gd name="T10" fmla="*/ 2147483647 w 67"/>
              <a:gd name="T11" fmla="*/ 2147483647 h 131"/>
              <a:gd name="T12" fmla="*/ 2147483647 w 67"/>
              <a:gd name="T13" fmla="*/ 2147483647 h 131"/>
              <a:gd name="T14" fmla="*/ 2147483647 w 67"/>
              <a:gd name="T15" fmla="*/ 2147483647 h 131"/>
              <a:gd name="T16" fmla="*/ 2147483647 w 67"/>
              <a:gd name="T17" fmla="*/ 2147483647 h 131"/>
              <a:gd name="T18" fmla="*/ 2147483647 w 67"/>
              <a:gd name="T19" fmla="*/ 2147483647 h 131"/>
              <a:gd name="T20" fmla="*/ 2147483647 w 67"/>
              <a:gd name="T21" fmla="*/ 2147483647 h 131"/>
              <a:gd name="T22" fmla="*/ 2147483647 w 67"/>
              <a:gd name="T23" fmla="*/ 2147483647 h 131"/>
              <a:gd name="T24" fmla="*/ 2147483647 w 67"/>
              <a:gd name="T25" fmla="*/ 2147483647 h 131"/>
              <a:gd name="T26" fmla="*/ 2147483647 w 67"/>
              <a:gd name="T27" fmla="*/ 2147483647 h 131"/>
              <a:gd name="T28" fmla="*/ 2147483647 w 67"/>
              <a:gd name="T29" fmla="*/ 2147483647 h 131"/>
              <a:gd name="T30" fmla="*/ 2147483647 w 67"/>
              <a:gd name="T31" fmla="*/ 2147483647 h 131"/>
              <a:gd name="T32" fmla="*/ 2147483647 w 67"/>
              <a:gd name="T33" fmla="*/ 2147483647 h 131"/>
              <a:gd name="T34" fmla="*/ 2147483647 w 67"/>
              <a:gd name="T35" fmla="*/ 2147483647 h 131"/>
              <a:gd name="T36" fmla="*/ 2147483647 w 67"/>
              <a:gd name="T37" fmla="*/ 2147483647 h 131"/>
              <a:gd name="T38" fmla="*/ 2147483647 w 67"/>
              <a:gd name="T39" fmla="*/ 2147483647 h 131"/>
              <a:gd name="T40" fmla="*/ 2147483647 w 67"/>
              <a:gd name="T41" fmla="*/ 2147483647 h 131"/>
              <a:gd name="T42" fmla="*/ 2147483647 w 67"/>
              <a:gd name="T43" fmla="*/ 2147483647 h 131"/>
              <a:gd name="T44" fmla="*/ 2147483647 w 67"/>
              <a:gd name="T45" fmla="*/ 2147483647 h 131"/>
              <a:gd name="T46" fmla="*/ 2147483647 w 67"/>
              <a:gd name="T47" fmla="*/ 2147483647 h 131"/>
              <a:gd name="T48" fmla="*/ 2147483647 w 67"/>
              <a:gd name="T49" fmla="*/ 2147483647 h 131"/>
              <a:gd name="T50" fmla="*/ 2147483647 w 67"/>
              <a:gd name="T51" fmla="*/ 2147483647 h 131"/>
              <a:gd name="T52" fmla="*/ 2147483647 w 67"/>
              <a:gd name="T53" fmla="*/ 2147483647 h 13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7" h="131">
                <a:moveTo>
                  <a:pt x="67" y="10"/>
                </a:moveTo>
                <a:cubicBezTo>
                  <a:pt x="67" y="4"/>
                  <a:pt x="63" y="0"/>
                  <a:pt x="5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7"/>
                  <a:pt x="5" y="131"/>
                  <a:pt x="10" y="131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63" y="131"/>
                  <a:pt x="67" y="127"/>
                  <a:pt x="67" y="122"/>
                </a:cubicBezTo>
                <a:lnTo>
                  <a:pt x="67" y="10"/>
                </a:lnTo>
                <a:close/>
                <a:moveTo>
                  <a:pt x="41" y="11"/>
                </a:moveTo>
                <a:cubicBezTo>
                  <a:pt x="41" y="12"/>
                  <a:pt x="40" y="13"/>
                  <a:pt x="3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13"/>
                  <a:pt x="27" y="12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0"/>
                  <a:pt x="28" y="9"/>
                  <a:pt x="2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40" y="9"/>
                  <a:pt x="41" y="10"/>
                  <a:pt x="41" y="11"/>
                </a:cubicBezTo>
                <a:close/>
                <a:moveTo>
                  <a:pt x="34" y="126"/>
                </a:moveTo>
                <a:cubicBezTo>
                  <a:pt x="30" y="126"/>
                  <a:pt x="27" y="123"/>
                  <a:pt x="27" y="120"/>
                </a:cubicBezTo>
                <a:cubicBezTo>
                  <a:pt x="27" y="116"/>
                  <a:pt x="30" y="113"/>
                  <a:pt x="34" y="113"/>
                </a:cubicBezTo>
                <a:cubicBezTo>
                  <a:pt x="37" y="113"/>
                  <a:pt x="40" y="116"/>
                  <a:pt x="40" y="120"/>
                </a:cubicBezTo>
                <a:cubicBezTo>
                  <a:pt x="40" y="123"/>
                  <a:pt x="37" y="126"/>
                  <a:pt x="34" y="126"/>
                </a:cubicBezTo>
                <a:moveTo>
                  <a:pt x="63" y="108"/>
                </a:moveTo>
                <a:cubicBezTo>
                  <a:pt x="5" y="108"/>
                  <a:pt x="5" y="108"/>
                  <a:pt x="5" y="108"/>
                </a:cubicBezTo>
                <a:cubicBezTo>
                  <a:pt x="5" y="22"/>
                  <a:pt x="5" y="22"/>
                  <a:pt x="5" y="22"/>
                </a:cubicBezTo>
                <a:cubicBezTo>
                  <a:pt x="63" y="22"/>
                  <a:pt x="63" y="22"/>
                  <a:pt x="63" y="22"/>
                </a:cubicBezTo>
                <a:lnTo>
                  <a:pt x="63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504" name="Rectangle 59"/>
          <p:cNvSpPr>
            <a:spLocks noChangeArrowheads="1"/>
          </p:cNvSpPr>
          <p:nvPr/>
        </p:nvSpPr>
        <p:spPr bwMode="auto">
          <a:xfrm>
            <a:off x="5541963" y="4430713"/>
            <a:ext cx="544512" cy="933450"/>
          </a:xfrm>
          <a:prstGeom prst="rect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</a:endParaRPr>
          </a:p>
        </p:txBody>
      </p:sp>
      <p:sp>
        <p:nvSpPr>
          <p:cNvPr id="19505" name="Freeform 60"/>
          <p:cNvSpPr>
            <a:spLocks noEditPoints="1"/>
          </p:cNvSpPr>
          <p:nvPr/>
        </p:nvSpPr>
        <p:spPr bwMode="auto">
          <a:xfrm>
            <a:off x="5614988" y="4508500"/>
            <a:ext cx="398462" cy="777875"/>
          </a:xfrm>
          <a:custGeom>
            <a:avLst/>
            <a:gdLst>
              <a:gd name="T0" fmla="*/ 2147483647 w 67"/>
              <a:gd name="T1" fmla="*/ 2147483647 h 131"/>
              <a:gd name="T2" fmla="*/ 2147483647 w 67"/>
              <a:gd name="T3" fmla="*/ 0 h 131"/>
              <a:gd name="T4" fmla="*/ 2147483647 w 67"/>
              <a:gd name="T5" fmla="*/ 0 h 131"/>
              <a:gd name="T6" fmla="*/ 0 w 67"/>
              <a:gd name="T7" fmla="*/ 2147483647 h 131"/>
              <a:gd name="T8" fmla="*/ 0 w 67"/>
              <a:gd name="T9" fmla="*/ 2147483647 h 131"/>
              <a:gd name="T10" fmla="*/ 2147483647 w 67"/>
              <a:gd name="T11" fmla="*/ 2147483647 h 131"/>
              <a:gd name="T12" fmla="*/ 2147483647 w 67"/>
              <a:gd name="T13" fmla="*/ 2147483647 h 131"/>
              <a:gd name="T14" fmla="*/ 2147483647 w 67"/>
              <a:gd name="T15" fmla="*/ 2147483647 h 131"/>
              <a:gd name="T16" fmla="*/ 2147483647 w 67"/>
              <a:gd name="T17" fmla="*/ 2147483647 h 131"/>
              <a:gd name="T18" fmla="*/ 2147483647 w 67"/>
              <a:gd name="T19" fmla="*/ 2147483647 h 131"/>
              <a:gd name="T20" fmla="*/ 2147483647 w 67"/>
              <a:gd name="T21" fmla="*/ 2147483647 h 131"/>
              <a:gd name="T22" fmla="*/ 2147483647 w 67"/>
              <a:gd name="T23" fmla="*/ 2147483647 h 131"/>
              <a:gd name="T24" fmla="*/ 2147483647 w 67"/>
              <a:gd name="T25" fmla="*/ 2147483647 h 131"/>
              <a:gd name="T26" fmla="*/ 2147483647 w 67"/>
              <a:gd name="T27" fmla="*/ 2147483647 h 131"/>
              <a:gd name="T28" fmla="*/ 2147483647 w 67"/>
              <a:gd name="T29" fmla="*/ 2147483647 h 131"/>
              <a:gd name="T30" fmla="*/ 2147483647 w 67"/>
              <a:gd name="T31" fmla="*/ 2147483647 h 131"/>
              <a:gd name="T32" fmla="*/ 2147483647 w 67"/>
              <a:gd name="T33" fmla="*/ 2147483647 h 131"/>
              <a:gd name="T34" fmla="*/ 2147483647 w 67"/>
              <a:gd name="T35" fmla="*/ 2147483647 h 131"/>
              <a:gd name="T36" fmla="*/ 2147483647 w 67"/>
              <a:gd name="T37" fmla="*/ 2147483647 h 131"/>
              <a:gd name="T38" fmla="*/ 2147483647 w 67"/>
              <a:gd name="T39" fmla="*/ 2147483647 h 131"/>
              <a:gd name="T40" fmla="*/ 2147483647 w 67"/>
              <a:gd name="T41" fmla="*/ 2147483647 h 131"/>
              <a:gd name="T42" fmla="*/ 2147483647 w 67"/>
              <a:gd name="T43" fmla="*/ 2147483647 h 131"/>
              <a:gd name="T44" fmla="*/ 2147483647 w 67"/>
              <a:gd name="T45" fmla="*/ 2147483647 h 131"/>
              <a:gd name="T46" fmla="*/ 2147483647 w 67"/>
              <a:gd name="T47" fmla="*/ 2147483647 h 131"/>
              <a:gd name="T48" fmla="*/ 2147483647 w 67"/>
              <a:gd name="T49" fmla="*/ 2147483647 h 131"/>
              <a:gd name="T50" fmla="*/ 2147483647 w 67"/>
              <a:gd name="T51" fmla="*/ 2147483647 h 131"/>
              <a:gd name="T52" fmla="*/ 2147483647 w 67"/>
              <a:gd name="T53" fmla="*/ 2147483647 h 13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7" h="131">
                <a:moveTo>
                  <a:pt x="67" y="10"/>
                </a:moveTo>
                <a:cubicBezTo>
                  <a:pt x="67" y="4"/>
                  <a:pt x="63" y="0"/>
                  <a:pt x="5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7"/>
                  <a:pt x="5" y="131"/>
                  <a:pt x="10" y="131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63" y="131"/>
                  <a:pt x="67" y="127"/>
                  <a:pt x="67" y="122"/>
                </a:cubicBezTo>
                <a:lnTo>
                  <a:pt x="67" y="10"/>
                </a:lnTo>
                <a:close/>
                <a:moveTo>
                  <a:pt x="41" y="11"/>
                </a:moveTo>
                <a:cubicBezTo>
                  <a:pt x="41" y="12"/>
                  <a:pt x="40" y="13"/>
                  <a:pt x="3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13"/>
                  <a:pt x="27" y="12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0"/>
                  <a:pt x="28" y="9"/>
                  <a:pt x="2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40" y="9"/>
                  <a:pt x="41" y="10"/>
                  <a:pt x="41" y="11"/>
                </a:cubicBezTo>
                <a:close/>
                <a:moveTo>
                  <a:pt x="34" y="126"/>
                </a:moveTo>
                <a:cubicBezTo>
                  <a:pt x="30" y="126"/>
                  <a:pt x="27" y="123"/>
                  <a:pt x="27" y="120"/>
                </a:cubicBezTo>
                <a:cubicBezTo>
                  <a:pt x="27" y="116"/>
                  <a:pt x="30" y="113"/>
                  <a:pt x="34" y="113"/>
                </a:cubicBezTo>
                <a:cubicBezTo>
                  <a:pt x="37" y="113"/>
                  <a:pt x="40" y="116"/>
                  <a:pt x="40" y="120"/>
                </a:cubicBezTo>
                <a:cubicBezTo>
                  <a:pt x="40" y="123"/>
                  <a:pt x="37" y="126"/>
                  <a:pt x="34" y="126"/>
                </a:cubicBezTo>
                <a:moveTo>
                  <a:pt x="63" y="108"/>
                </a:moveTo>
                <a:cubicBezTo>
                  <a:pt x="5" y="108"/>
                  <a:pt x="5" y="108"/>
                  <a:pt x="5" y="108"/>
                </a:cubicBezTo>
                <a:cubicBezTo>
                  <a:pt x="5" y="22"/>
                  <a:pt x="5" y="22"/>
                  <a:pt x="5" y="22"/>
                </a:cubicBezTo>
                <a:cubicBezTo>
                  <a:pt x="63" y="22"/>
                  <a:pt x="63" y="22"/>
                  <a:pt x="63" y="22"/>
                </a:cubicBezTo>
                <a:lnTo>
                  <a:pt x="63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506" name="Rectangle 61"/>
          <p:cNvSpPr>
            <a:spLocks noChangeArrowheads="1"/>
          </p:cNvSpPr>
          <p:nvPr/>
        </p:nvSpPr>
        <p:spPr bwMode="auto">
          <a:xfrm>
            <a:off x="6142038" y="4430713"/>
            <a:ext cx="544512" cy="933450"/>
          </a:xfrm>
          <a:prstGeom prst="rect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</a:endParaRPr>
          </a:p>
        </p:txBody>
      </p:sp>
      <p:sp>
        <p:nvSpPr>
          <p:cNvPr id="19507" name="Freeform 62"/>
          <p:cNvSpPr>
            <a:spLocks noEditPoints="1"/>
          </p:cNvSpPr>
          <p:nvPr/>
        </p:nvSpPr>
        <p:spPr bwMode="auto">
          <a:xfrm>
            <a:off x="6215063" y="4508500"/>
            <a:ext cx="398462" cy="777875"/>
          </a:xfrm>
          <a:custGeom>
            <a:avLst/>
            <a:gdLst>
              <a:gd name="T0" fmla="*/ 2147483647 w 67"/>
              <a:gd name="T1" fmla="*/ 2147483647 h 131"/>
              <a:gd name="T2" fmla="*/ 2147483647 w 67"/>
              <a:gd name="T3" fmla="*/ 0 h 131"/>
              <a:gd name="T4" fmla="*/ 2147483647 w 67"/>
              <a:gd name="T5" fmla="*/ 0 h 131"/>
              <a:gd name="T6" fmla="*/ 0 w 67"/>
              <a:gd name="T7" fmla="*/ 2147483647 h 131"/>
              <a:gd name="T8" fmla="*/ 0 w 67"/>
              <a:gd name="T9" fmla="*/ 2147483647 h 131"/>
              <a:gd name="T10" fmla="*/ 2147483647 w 67"/>
              <a:gd name="T11" fmla="*/ 2147483647 h 131"/>
              <a:gd name="T12" fmla="*/ 2147483647 w 67"/>
              <a:gd name="T13" fmla="*/ 2147483647 h 131"/>
              <a:gd name="T14" fmla="*/ 2147483647 w 67"/>
              <a:gd name="T15" fmla="*/ 2147483647 h 131"/>
              <a:gd name="T16" fmla="*/ 2147483647 w 67"/>
              <a:gd name="T17" fmla="*/ 2147483647 h 131"/>
              <a:gd name="T18" fmla="*/ 2147483647 w 67"/>
              <a:gd name="T19" fmla="*/ 2147483647 h 131"/>
              <a:gd name="T20" fmla="*/ 2147483647 w 67"/>
              <a:gd name="T21" fmla="*/ 2147483647 h 131"/>
              <a:gd name="T22" fmla="*/ 2147483647 w 67"/>
              <a:gd name="T23" fmla="*/ 2147483647 h 131"/>
              <a:gd name="T24" fmla="*/ 2147483647 w 67"/>
              <a:gd name="T25" fmla="*/ 2147483647 h 131"/>
              <a:gd name="T26" fmla="*/ 2147483647 w 67"/>
              <a:gd name="T27" fmla="*/ 2147483647 h 131"/>
              <a:gd name="T28" fmla="*/ 2147483647 w 67"/>
              <a:gd name="T29" fmla="*/ 2147483647 h 131"/>
              <a:gd name="T30" fmla="*/ 2147483647 w 67"/>
              <a:gd name="T31" fmla="*/ 2147483647 h 131"/>
              <a:gd name="T32" fmla="*/ 2147483647 w 67"/>
              <a:gd name="T33" fmla="*/ 2147483647 h 131"/>
              <a:gd name="T34" fmla="*/ 2147483647 w 67"/>
              <a:gd name="T35" fmla="*/ 2147483647 h 131"/>
              <a:gd name="T36" fmla="*/ 2147483647 w 67"/>
              <a:gd name="T37" fmla="*/ 2147483647 h 131"/>
              <a:gd name="T38" fmla="*/ 2147483647 w 67"/>
              <a:gd name="T39" fmla="*/ 2147483647 h 131"/>
              <a:gd name="T40" fmla="*/ 2147483647 w 67"/>
              <a:gd name="T41" fmla="*/ 2147483647 h 131"/>
              <a:gd name="T42" fmla="*/ 2147483647 w 67"/>
              <a:gd name="T43" fmla="*/ 2147483647 h 131"/>
              <a:gd name="T44" fmla="*/ 2147483647 w 67"/>
              <a:gd name="T45" fmla="*/ 2147483647 h 131"/>
              <a:gd name="T46" fmla="*/ 2147483647 w 67"/>
              <a:gd name="T47" fmla="*/ 2147483647 h 131"/>
              <a:gd name="T48" fmla="*/ 2147483647 w 67"/>
              <a:gd name="T49" fmla="*/ 2147483647 h 131"/>
              <a:gd name="T50" fmla="*/ 2147483647 w 67"/>
              <a:gd name="T51" fmla="*/ 2147483647 h 131"/>
              <a:gd name="T52" fmla="*/ 2147483647 w 67"/>
              <a:gd name="T53" fmla="*/ 2147483647 h 13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7" h="131">
                <a:moveTo>
                  <a:pt x="67" y="10"/>
                </a:moveTo>
                <a:cubicBezTo>
                  <a:pt x="67" y="4"/>
                  <a:pt x="63" y="0"/>
                  <a:pt x="5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7"/>
                  <a:pt x="5" y="131"/>
                  <a:pt x="10" y="131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63" y="131"/>
                  <a:pt x="67" y="127"/>
                  <a:pt x="67" y="122"/>
                </a:cubicBezTo>
                <a:lnTo>
                  <a:pt x="67" y="10"/>
                </a:lnTo>
                <a:close/>
                <a:moveTo>
                  <a:pt x="41" y="11"/>
                </a:moveTo>
                <a:cubicBezTo>
                  <a:pt x="41" y="12"/>
                  <a:pt x="40" y="13"/>
                  <a:pt x="3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13"/>
                  <a:pt x="27" y="12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0"/>
                  <a:pt x="28" y="9"/>
                  <a:pt x="2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40" y="9"/>
                  <a:pt x="41" y="10"/>
                  <a:pt x="41" y="11"/>
                </a:cubicBezTo>
                <a:close/>
                <a:moveTo>
                  <a:pt x="34" y="126"/>
                </a:moveTo>
                <a:cubicBezTo>
                  <a:pt x="30" y="126"/>
                  <a:pt x="27" y="123"/>
                  <a:pt x="27" y="120"/>
                </a:cubicBezTo>
                <a:cubicBezTo>
                  <a:pt x="27" y="116"/>
                  <a:pt x="30" y="113"/>
                  <a:pt x="34" y="113"/>
                </a:cubicBezTo>
                <a:cubicBezTo>
                  <a:pt x="37" y="113"/>
                  <a:pt x="40" y="116"/>
                  <a:pt x="40" y="120"/>
                </a:cubicBezTo>
                <a:cubicBezTo>
                  <a:pt x="40" y="123"/>
                  <a:pt x="37" y="126"/>
                  <a:pt x="34" y="126"/>
                </a:cubicBezTo>
                <a:moveTo>
                  <a:pt x="63" y="108"/>
                </a:moveTo>
                <a:cubicBezTo>
                  <a:pt x="5" y="108"/>
                  <a:pt x="5" y="108"/>
                  <a:pt x="5" y="108"/>
                </a:cubicBezTo>
                <a:cubicBezTo>
                  <a:pt x="5" y="22"/>
                  <a:pt x="5" y="22"/>
                  <a:pt x="5" y="22"/>
                </a:cubicBezTo>
                <a:cubicBezTo>
                  <a:pt x="63" y="22"/>
                  <a:pt x="63" y="22"/>
                  <a:pt x="63" y="22"/>
                </a:cubicBezTo>
                <a:lnTo>
                  <a:pt x="63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508" name="Rectangle 63"/>
          <p:cNvSpPr>
            <a:spLocks noChangeArrowheads="1"/>
          </p:cNvSpPr>
          <p:nvPr/>
        </p:nvSpPr>
        <p:spPr bwMode="auto">
          <a:xfrm>
            <a:off x="6735763" y="4430713"/>
            <a:ext cx="544512" cy="93345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509" name="Freeform 64"/>
          <p:cNvSpPr>
            <a:spLocks noEditPoints="1"/>
          </p:cNvSpPr>
          <p:nvPr/>
        </p:nvSpPr>
        <p:spPr bwMode="auto">
          <a:xfrm>
            <a:off x="6810375" y="4508500"/>
            <a:ext cx="396875" cy="777875"/>
          </a:xfrm>
          <a:custGeom>
            <a:avLst/>
            <a:gdLst>
              <a:gd name="T0" fmla="*/ 2147483647 w 67"/>
              <a:gd name="T1" fmla="*/ 2147483647 h 131"/>
              <a:gd name="T2" fmla="*/ 2147483647 w 67"/>
              <a:gd name="T3" fmla="*/ 0 h 131"/>
              <a:gd name="T4" fmla="*/ 2147483647 w 67"/>
              <a:gd name="T5" fmla="*/ 0 h 131"/>
              <a:gd name="T6" fmla="*/ 0 w 67"/>
              <a:gd name="T7" fmla="*/ 2147483647 h 131"/>
              <a:gd name="T8" fmla="*/ 0 w 67"/>
              <a:gd name="T9" fmla="*/ 2147483647 h 131"/>
              <a:gd name="T10" fmla="*/ 2147483647 w 67"/>
              <a:gd name="T11" fmla="*/ 2147483647 h 131"/>
              <a:gd name="T12" fmla="*/ 2147483647 w 67"/>
              <a:gd name="T13" fmla="*/ 2147483647 h 131"/>
              <a:gd name="T14" fmla="*/ 2147483647 w 67"/>
              <a:gd name="T15" fmla="*/ 2147483647 h 131"/>
              <a:gd name="T16" fmla="*/ 2147483647 w 67"/>
              <a:gd name="T17" fmla="*/ 2147483647 h 131"/>
              <a:gd name="T18" fmla="*/ 2147483647 w 67"/>
              <a:gd name="T19" fmla="*/ 2147483647 h 131"/>
              <a:gd name="T20" fmla="*/ 2147483647 w 67"/>
              <a:gd name="T21" fmla="*/ 2147483647 h 131"/>
              <a:gd name="T22" fmla="*/ 2147483647 w 67"/>
              <a:gd name="T23" fmla="*/ 2147483647 h 131"/>
              <a:gd name="T24" fmla="*/ 2147483647 w 67"/>
              <a:gd name="T25" fmla="*/ 2147483647 h 131"/>
              <a:gd name="T26" fmla="*/ 2147483647 w 67"/>
              <a:gd name="T27" fmla="*/ 2147483647 h 131"/>
              <a:gd name="T28" fmla="*/ 2147483647 w 67"/>
              <a:gd name="T29" fmla="*/ 2147483647 h 131"/>
              <a:gd name="T30" fmla="*/ 2147483647 w 67"/>
              <a:gd name="T31" fmla="*/ 2147483647 h 131"/>
              <a:gd name="T32" fmla="*/ 2147483647 w 67"/>
              <a:gd name="T33" fmla="*/ 2147483647 h 131"/>
              <a:gd name="T34" fmla="*/ 2147483647 w 67"/>
              <a:gd name="T35" fmla="*/ 2147483647 h 131"/>
              <a:gd name="T36" fmla="*/ 2147483647 w 67"/>
              <a:gd name="T37" fmla="*/ 2147483647 h 131"/>
              <a:gd name="T38" fmla="*/ 2147483647 w 67"/>
              <a:gd name="T39" fmla="*/ 2147483647 h 131"/>
              <a:gd name="T40" fmla="*/ 2147483647 w 67"/>
              <a:gd name="T41" fmla="*/ 2147483647 h 131"/>
              <a:gd name="T42" fmla="*/ 2147483647 w 67"/>
              <a:gd name="T43" fmla="*/ 2147483647 h 131"/>
              <a:gd name="T44" fmla="*/ 2147483647 w 67"/>
              <a:gd name="T45" fmla="*/ 2147483647 h 131"/>
              <a:gd name="T46" fmla="*/ 2147483647 w 67"/>
              <a:gd name="T47" fmla="*/ 2147483647 h 131"/>
              <a:gd name="T48" fmla="*/ 2147483647 w 67"/>
              <a:gd name="T49" fmla="*/ 2147483647 h 131"/>
              <a:gd name="T50" fmla="*/ 2147483647 w 67"/>
              <a:gd name="T51" fmla="*/ 2147483647 h 131"/>
              <a:gd name="T52" fmla="*/ 2147483647 w 67"/>
              <a:gd name="T53" fmla="*/ 2147483647 h 13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7" h="131">
                <a:moveTo>
                  <a:pt x="67" y="10"/>
                </a:moveTo>
                <a:cubicBezTo>
                  <a:pt x="67" y="4"/>
                  <a:pt x="63" y="0"/>
                  <a:pt x="5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7"/>
                  <a:pt x="5" y="131"/>
                  <a:pt x="10" y="131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63" y="131"/>
                  <a:pt x="67" y="127"/>
                  <a:pt x="67" y="122"/>
                </a:cubicBezTo>
                <a:lnTo>
                  <a:pt x="67" y="10"/>
                </a:lnTo>
                <a:close/>
                <a:moveTo>
                  <a:pt x="41" y="11"/>
                </a:moveTo>
                <a:cubicBezTo>
                  <a:pt x="41" y="12"/>
                  <a:pt x="40" y="13"/>
                  <a:pt x="3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13"/>
                  <a:pt x="27" y="12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0"/>
                  <a:pt x="28" y="9"/>
                  <a:pt x="2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40" y="9"/>
                  <a:pt x="41" y="10"/>
                  <a:pt x="41" y="11"/>
                </a:cubicBezTo>
                <a:close/>
                <a:moveTo>
                  <a:pt x="34" y="126"/>
                </a:moveTo>
                <a:cubicBezTo>
                  <a:pt x="30" y="126"/>
                  <a:pt x="27" y="123"/>
                  <a:pt x="27" y="120"/>
                </a:cubicBezTo>
                <a:cubicBezTo>
                  <a:pt x="27" y="116"/>
                  <a:pt x="30" y="113"/>
                  <a:pt x="34" y="113"/>
                </a:cubicBezTo>
                <a:cubicBezTo>
                  <a:pt x="37" y="113"/>
                  <a:pt x="40" y="116"/>
                  <a:pt x="40" y="120"/>
                </a:cubicBezTo>
                <a:cubicBezTo>
                  <a:pt x="40" y="123"/>
                  <a:pt x="37" y="126"/>
                  <a:pt x="34" y="126"/>
                </a:cubicBezTo>
                <a:moveTo>
                  <a:pt x="63" y="108"/>
                </a:moveTo>
                <a:cubicBezTo>
                  <a:pt x="5" y="108"/>
                  <a:pt x="5" y="108"/>
                  <a:pt x="5" y="108"/>
                </a:cubicBezTo>
                <a:cubicBezTo>
                  <a:pt x="5" y="22"/>
                  <a:pt x="5" y="22"/>
                  <a:pt x="5" y="22"/>
                </a:cubicBezTo>
                <a:cubicBezTo>
                  <a:pt x="63" y="22"/>
                  <a:pt x="63" y="22"/>
                  <a:pt x="63" y="22"/>
                </a:cubicBezTo>
                <a:lnTo>
                  <a:pt x="63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510" name="Rectangle 65"/>
          <p:cNvSpPr>
            <a:spLocks noChangeArrowheads="1"/>
          </p:cNvSpPr>
          <p:nvPr/>
        </p:nvSpPr>
        <p:spPr bwMode="auto">
          <a:xfrm>
            <a:off x="7345363" y="4430713"/>
            <a:ext cx="544512" cy="93345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511" name="Freeform 66"/>
          <p:cNvSpPr>
            <a:spLocks noEditPoints="1"/>
          </p:cNvSpPr>
          <p:nvPr/>
        </p:nvSpPr>
        <p:spPr bwMode="auto">
          <a:xfrm>
            <a:off x="7418388" y="4508500"/>
            <a:ext cx="398462" cy="777875"/>
          </a:xfrm>
          <a:custGeom>
            <a:avLst/>
            <a:gdLst>
              <a:gd name="T0" fmla="*/ 2147483647 w 67"/>
              <a:gd name="T1" fmla="*/ 2147483647 h 131"/>
              <a:gd name="T2" fmla="*/ 2147483647 w 67"/>
              <a:gd name="T3" fmla="*/ 0 h 131"/>
              <a:gd name="T4" fmla="*/ 2147483647 w 67"/>
              <a:gd name="T5" fmla="*/ 0 h 131"/>
              <a:gd name="T6" fmla="*/ 0 w 67"/>
              <a:gd name="T7" fmla="*/ 2147483647 h 131"/>
              <a:gd name="T8" fmla="*/ 0 w 67"/>
              <a:gd name="T9" fmla="*/ 2147483647 h 131"/>
              <a:gd name="T10" fmla="*/ 2147483647 w 67"/>
              <a:gd name="T11" fmla="*/ 2147483647 h 131"/>
              <a:gd name="T12" fmla="*/ 2147483647 w 67"/>
              <a:gd name="T13" fmla="*/ 2147483647 h 131"/>
              <a:gd name="T14" fmla="*/ 2147483647 w 67"/>
              <a:gd name="T15" fmla="*/ 2147483647 h 131"/>
              <a:gd name="T16" fmla="*/ 2147483647 w 67"/>
              <a:gd name="T17" fmla="*/ 2147483647 h 131"/>
              <a:gd name="T18" fmla="*/ 2147483647 w 67"/>
              <a:gd name="T19" fmla="*/ 2147483647 h 131"/>
              <a:gd name="T20" fmla="*/ 2147483647 w 67"/>
              <a:gd name="T21" fmla="*/ 2147483647 h 131"/>
              <a:gd name="T22" fmla="*/ 2147483647 w 67"/>
              <a:gd name="T23" fmla="*/ 2147483647 h 131"/>
              <a:gd name="T24" fmla="*/ 2147483647 w 67"/>
              <a:gd name="T25" fmla="*/ 2147483647 h 131"/>
              <a:gd name="T26" fmla="*/ 2147483647 w 67"/>
              <a:gd name="T27" fmla="*/ 2147483647 h 131"/>
              <a:gd name="T28" fmla="*/ 2147483647 w 67"/>
              <a:gd name="T29" fmla="*/ 2147483647 h 131"/>
              <a:gd name="T30" fmla="*/ 2147483647 w 67"/>
              <a:gd name="T31" fmla="*/ 2147483647 h 131"/>
              <a:gd name="T32" fmla="*/ 2147483647 w 67"/>
              <a:gd name="T33" fmla="*/ 2147483647 h 131"/>
              <a:gd name="T34" fmla="*/ 2147483647 w 67"/>
              <a:gd name="T35" fmla="*/ 2147483647 h 131"/>
              <a:gd name="T36" fmla="*/ 2147483647 w 67"/>
              <a:gd name="T37" fmla="*/ 2147483647 h 131"/>
              <a:gd name="T38" fmla="*/ 2147483647 w 67"/>
              <a:gd name="T39" fmla="*/ 2147483647 h 131"/>
              <a:gd name="T40" fmla="*/ 2147483647 w 67"/>
              <a:gd name="T41" fmla="*/ 2147483647 h 131"/>
              <a:gd name="T42" fmla="*/ 2147483647 w 67"/>
              <a:gd name="T43" fmla="*/ 2147483647 h 131"/>
              <a:gd name="T44" fmla="*/ 2147483647 w 67"/>
              <a:gd name="T45" fmla="*/ 2147483647 h 131"/>
              <a:gd name="T46" fmla="*/ 2147483647 w 67"/>
              <a:gd name="T47" fmla="*/ 2147483647 h 131"/>
              <a:gd name="T48" fmla="*/ 2147483647 w 67"/>
              <a:gd name="T49" fmla="*/ 2147483647 h 131"/>
              <a:gd name="T50" fmla="*/ 2147483647 w 67"/>
              <a:gd name="T51" fmla="*/ 2147483647 h 131"/>
              <a:gd name="T52" fmla="*/ 2147483647 w 67"/>
              <a:gd name="T53" fmla="*/ 2147483647 h 13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7" h="131">
                <a:moveTo>
                  <a:pt x="67" y="10"/>
                </a:moveTo>
                <a:cubicBezTo>
                  <a:pt x="67" y="4"/>
                  <a:pt x="63" y="0"/>
                  <a:pt x="5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7"/>
                  <a:pt x="5" y="131"/>
                  <a:pt x="10" y="131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63" y="131"/>
                  <a:pt x="67" y="127"/>
                  <a:pt x="67" y="122"/>
                </a:cubicBezTo>
                <a:lnTo>
                  <a:pt x="67" y="10"/>
                </a:lnTo>
                <a:close/>
                <a:moveTo>
                  <a:pt x="41" y="11"/>
                </a:moveTo>
                <a:cubicBezTo>
                  <a:pt x="41" y="12"/>
                  <a:pt x="40" y="13"/>
                  <a:pt x="3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13"/>
                  <a:pt x="27" y="12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0"/>
                  <a:pt x="28" y="9"/>
                  <a:pt x="2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40" y="9"/>
                  <a:pt x="41" y="10"/>
                  <a:pt x="41" y="11"/>
                </a:cubicBezTo>
                <a:close/>
                <a:moveTo>
                  <a:pt x="34" y="126"/>
                </a:moveTo>
                <a:cubicBezTo>
                  <a:pt x="30" y="126"/>
                  <a:pt x="27" y="123"/>
                  <a:pt x="27" y="120"/>
                </a:cubicBezTo>
                <a:cubicBezTo>
                  <a:pt x="27" y="116"/>
                  <a:pt x="30" y="113"/>
                  <a:pt x="34" y="113"/>
                </a:cubicBezTo>
                <a:cubicBezTo>
                  <a:pt x="37" y="113"/>
                  <a:pt x="40" y="116"/>
                  <a:pt x="40" y="120"/>
                </a:cubicBezTo>
                <a:cubicBezTo>
                  <a:pt x="40" y="123"/>
                  <a:pt x="37" y="126"/>
                  <a:pt x="34" y="126"/>
                </a:cubicBezTo>
                <a:moveTo>
                  <a:pt x="63" y="108"/>
                </a:moveTo>
                <a:cubicBezTo>
                  <a:pt x="5" y="108"/>
                  <a:pt x="5" y="108"/>
                  <a:pt x="5" y="108"/>
                </a:cubicBezTo>
                <a:cubicBezTo>
                  <a:pt x="5" y="22"/>
                  <a:pt x="5" y="22"/>
                  <a:pt x="5" y="22"/>
                </a:cubicBezTo>
                <a:cubicBezTo>
                  <a:pt x="63" y="22"/>
                  <a:pt x="63" y="22"/>
                  <a:pt x="63" y="22"/>
                </a:cubicBezTo>
                <a:lnTo>
                  <a:pt x="63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512" name="Rectangle 67"/>
          <p:cNvSpPr>
            <a:spLocks noChangeArrowheads="1"/>
          </p:cNvSpPr>
          <p:nvPr/>
        </p:nvSpPr>
        <p:spPr bwMode="auto">
          <a:xfrm>
            <a:off x="7939088" y="4430713"/>
            <a:ext cx="544512" cy="93345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513" name="Freeform 68"/>
          <p:cNvSpPr>
            <a:spLocks noEditPoints="1"/>
          </p:cNvSpPr>
          <p:nvPr/>
        </p:nvSpPr>
        <p:spPr bwMode="auto">
          <a:xfrm>
            <a:off x="8013700" y="4508500"/>
            <a:ext cx="396875" cy="777875"/>
          </a:xfrm>
          <a:custGeom>
            <a:avLst/>
            <a:gdLst>
              <a:gd name="T0" fmla="*/ 2147483647 w 67"/>
              <a:gd name="T1" fmla="*/ 2147483647 h 131"/>
              <a:gd name="T2" fmla="*/ 2147483647 w 67"/>
              <a:gd name="T3" fmla="*/ 0 h 131"/>
              <a:gd name="T4" fmla="*/ 2147483647 w 67"/>
              <a:gd name="T5" fmla="*/ 0 h 131"/>
              <a:gd name="T6" fmla="*/ 0 w 67"/>
              <a:gd name="T7" fmla="*/ 2147483647 h 131"/>
              <a:gd name="T8" fmla="*/ 0 w 67"/>
              <a:gd name="T9" fmla="*/ 2147483647 h 131"/>
              <a:gd name="T10" fmla="*/ 2147483647 w 67"/>
              <a:gd name="T11" fmla="*/ 2147483647 h 131"/>
              <a:gd name="T12" fmla="*/ 2147483647 w 67"/>
              <a:gd name="T13" fmla="*/ 2147483647 h 131"/>
              <a:gd name="T14" fmla="*/ 2147483647 w 67"/>
              <a:gd name="T15" fmla="*/ 2147483647 h 131"/>
              <a:gd name="T16" fmla="*/ 2147483647 w 67"/>
              <a:gd name="T17" fmla="*/ 2147483647 h 131"/>
              <a:gd name="T18" fmla="*/ 2147483647 w 67"/>
              <a:gd name="T19" fmla="*/ 2147483647 h 131"/>
              <a:gd name="T20" fmla="*/ 2147483647 w 67"/>
              <a:gd name="T21" fmla="*/ 2147483647 h 131"/>
              <a:gd name="T22" fmla="*/ 2147483647 w 67"/>
              <a:gd name="T23" fmla="*/ 2147483647 h 131"/>
              <a:gd name="T24" fmla="*/ 2147483647 w 67"/>
              <a:gd name="T25" fmla="*/ 2147483647 h 131"/>
              <a:gd name="T26" fmla="*/ 2147483647 w 67"/>
              <a:gd name="T27" fmla="*/ 2147483647 h 131"/>
              <a:gd name="T28" fmla="*/ 2147483647 w 67"/>
              <a:gd name="T29" fmla="*/ 2147483647 h 131"/>
              <a:gd name="T30" fmla="*/ 2147483647 w 67"/>
              <a:gd name="T31" fmla="*/ 2147483647 h 131"/>
              <a:gd name="T32" fmla="*/ 2147483647 w 67"/>
              <a:gd name="T33" fmla="*/ 2147483647 h 131"/>
              <a:gd name="T34" fmla="*/ 2147483647 w 67"/>
              <a:gd name="T35" fmla="*/ 2147483647 h 131"/>
              <a:gd name="T36" fmla="*/ 2147483647 w 67"/>
              <a:gd name="T37" fmla="*/ 2147483647 h 131"/>
              <a:gd name="T38" fmla="*/ 2147483647 w 67"/>
              <a:gd name="T39" fmla="*/ 2147483647 h 131"/>
              <a:gd name="T40" fmla="*/ 2147483647 w 67"/>
              <a:gd name="T41" fmla="*/ 2147483647 h 131"/>
              <a:gd name="T42" fmla="*/ 2147483647 w 67"/>
              <a:gd name="T43" fmla="*/ 2147483647 h 131"/>
              <a:gd name="T44" fmla="*/ 2147483647 w 67"/>
              <a:gd name="T45" fmla="*/ 2147483647 h 131"/>
              <a:gd name="T46" fmla="*/ 2147483647 w 67"/>
              <a:gd name="T47" fmla="*/ 2147483647 h 131"/>
              <a:gd name="T48" fmla="*/ 2147483647 w 67"/>
              <a:gd name="T49" fmla="*/ 2147483647 h 131"/>
              <a:gd name="T50" fmla="*/ 2147483647 w 67"/>
              <a:gd name="T51" fmla="*/ 2147483647 h 131"/>
              <a:gd name="T52" fmla="*/ 2147483647 w 67"/>
              <a:gd name="T53" fmla="*/ 2147483647 h 13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7" h="131">
                <a:moveTo>
                  <a:pt x="67" y="10"/>
                </a:moveTo>
                <a:cubicBezTo>
                  <a:pt x="67" y="4"/>
                  <a:pt x="63" y="0"/>
                  <a:pt x="5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7"/>
                  <a:pt x="5" y="131"/>
                  <a:pt x="10" y="131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63" y="131"/>
                  <a:pt x="67" y="127"/>
                  <a:pt x="67" y="122"/>
                </a:cubicBezTo>
                <a:lnTo>
                  <a:pt x="67" y="10"/>
                </a:lnTo>
                <a:close/>
                <a:moveTo>
                  <a:pt x="41" y="11"/>
                </a:moveTo>
                <a:cubicBezTo>
                  <a:pt x="41" y="12"/>
                  <a:pt x="40" y="13"/>
                  <a:pt x="3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13"/>
                  <a:pt x="27" y="12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0"/>
                  <a:pt x="28" y="9"/>
                  <a:pt x="2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40" y="9"/>
                  <a:pt x="41" y="10"/>
                  <a:pt x="41" y="11"/>
                </a:cubicBezTo>
                <a:close/>
                <a:moveTo>
                  <a:pt x="34" y="126"/>
                </a:moveTo>
                <a:cubicBezTo>
                  <a:pt x="30" y="126"/>
                  <a:pt x="27" y="123"/>
                  <a:pt x="27" y="120"/>
                </a:cubicBezTo>
                <a:cubicBezTo>
                  <a:pt x="27" y="116"/>
                  <a:pt x="30" y="113"/>
                  <a:pt x="34" y="113"/>
                </a:cubicBezTo>
                <a:cubicBezTo>
                  <a:pt x="37" y="113"/>
                  <a:pt x="40" y="116"/>
                  <a:pt x="40" y="120"/>
                </a:cubicBezTo>
                <a:cubicBezTo>
                  <a:pt x="40" y="123"/>
                  <a:pt x="37" y="126"/>
                  <a:pt x="34" y="126"/>
                </a:cubicBezTo>
                <a:moveTo>
                  <a:pt x="63" y="108"/>
                </a:moveTo>
                <a:cubicBezTo>
                  <a:pt x="5" y="108"/>
                  <a:pt x="5" y="108"/>
                  <a:pt x="5" y="108"/>
                </a:cubicBezTo>
                <a:cubicBezTo>
                  <a:pt x="5" y="22"/>
                  <a:pt x="5" y="22"/>
                  <a:pt x="5" y="22"/>
                </a:cubicBezTo>
                <a:cubicBezTo>
                  <a:pt x="63" y="22"/>
                  <a:pt x="63" y="22"/>
                  <a:pt x="63" y="22"/>
                </a:cubicBezTo>
                <a:lnTo>
                  <a:pt x="63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514" name="Rectangle 69"/>
          <p:cNvSpPr>
            <a:spLocks noChangeArrowheads="1"/>
          </p:cNvSpPr>
          <p:nvPr/>
        </p:nvSpPr>
        <p:spPr bwMode="auto">
          <a:xfrm>
            <a:off x="8539163" y="4430713"/>
            <a:ext cx="544512" cy="93345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515" name="Freeform 70"/>
          <p:cNvSpPr>
            <a:spLocks noEditPoints="1"/>
          </p:cNvSpPr>
          <p:nvPr/>
        </p:nvSpPr>
        <p:spPr bwMode="auto">
          <a:xfrm>
            <a:off x="8612188" y="4508500"/>
            <a:ext cx="398462" cy="777875"/>
          </a:xfrm>
          <a:custGeom>
            <a:avLst/>
            <a:gdLst>
              <a:gd name="T0" fmla="*/ 2147483647 w 67"/>
              <a:gd name="T1" fmla="*/ 2147483647 h 131"/>
              <a:gd name="T2" fmla="*/ 2147483647 w 67"/>
              <a:gd name="T3" fmla="*/ 0 h 131"/>
              <a:gd name="T4" fmla="*/ 2147483647 w 67"/>
              <a:gd name="T5" fmla="*/ 0 h 131"/>
              <a:gd name="T6" fmla="*/ 0 w 67"/>
              <a:gd name="T7" fmla="*/ 2147483647 h 131"/>
              <a:gd name="T8" fmla="*/ 0 w 67"/>
              <a:gd name="T9" fmla="*/ 2147483647 h 131"/>
              <a:gd name="T10" fmla="*/ 2147483647 w 67"/>
              <a:gd name="T11" fmla="*/ 2147483647 h 131"/>
              <a:gd name="T12" fmla="*/ 2147483647 w 67"/>
              <a:gd name="T13" fmla="*/ 2147483647 h 131"/>
              <a:gd name="T14" fmla="*/ 2147483647 w 67"/>
              <a:gd name="T15" fmla="*/ 2147483647 h 131"/>
              <a:gd name="T16" fmla="*/ 2147483647 w 67"/>
              <a:gd name="T17" fmla="*/ 2147483647 h 131"/>
              <a:gd name="T18" fmla="*/ 2147483647 w 67"/>
              <a:gd name="T19" fmla="*/ 2147483647 h 131"/>
              <a:gd name="T20" fmla="*/ 2147483647 w 67"/>
              <a:gd name="T21" fmla="*/ 2147483647 h 131"/>
              <a:gd name="T22" fmla="*/ 2147483647 w 67"/>
              <a:gd name="T23" fmla="*/ 2147483647 h 131"/>
              <a:gd name="T24" fmla="*/ 2147483647 w 67"/>
              <a:gd name="T25" fmla="*/ 2147483647 h 131"/>
              <a:gd name="T26" fmla="*/ 2147483647 w 67"/>
              <a:gd name="T27" fmla="*/ 2147483647 h 131"/>
              <a:gd name="T28" fmla="*/ 2147483647 w 67"/>
              <a:gd name="T29" fmla="*/ 2147483647 h 131"/>
              <a:gd name="T30" fmla="*/ 2147483647 w 67"/>
              <a:gd name="T31" fmla="*/ 2147483647 h 131"/>
              <a:gd name="T32" fmla="*/ 2147483647 w 67"/>
              <a:gd name="T33" fmla="*/ 2147483647 h 131"/>
              <a:gd name="T34" fmla="*/ 2147483647 w 67"/>
              <a:gd name="T35" fmla="*/ 2147483647 h 131"/>
              <a:gd name="T36" fmla="*/ 2147483647 w 67"/>
              <a:gd name="T37" fmla="*/ 2147483647 h 131"/>
              <a:gd name="T38" fmla="*/ 2147483647 w 67"/>
              <a:gd name="T39" fmla="*/ 2147483647 h 131"/>
              <a:gd name="T40" fmla="*/ 2147483647 w 67"/>
              <a:gd name="T41" fmla="*/ 2147483647 h 131"/>
              <a:gd name="T42" fmla="*/ 2147483647 w 67"/>
              <a:gd name="T43" fmla="*/ 2147483647 h 131"/>
              <a:gd name="T44" fmla="*/ 2147483647 w 67"/>
              <a:gd name="T45" fmla="*/ 2147483647 h 131"/>
              <a:gd name="T46" fmla="*/ 2147483647 w 67"/>
              <a:gd name="T47" fmla="*/ 2147483647 h 131"/>
              <a:gd name="T48" fmla="*/ 2147483647 w 67"/>
              <a:gd name="T49" fmla="*/ 2147483647 h 131"/>
              <a:gd name="T50" fmla="*/ 2147483647 w 67"/>
              <a:gd name="T51" fmla="*/ 2147483647 h 131"/>
              <a:gd name="T52" fmla="*/ 2147483647 w 67"/>
              <a:gd name="T53" fmla="*/ 2147483647 h 13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7" h="131">
                <a:moveTo>
                  <a:pt x="67" y="10"/>
                </a:moveTo>
                <a:cubicBezTo>
                  <a:pt x="67" y="4"/>
                  <a:pt x="63" y="0"/>
                  <a:pt x="5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7"/>
                  <a:pt x="5" y="131"/>
                  <a:pt x="10" y="131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63" y="131"/>
                  <a:pt x="67" y="127"/>
                  <a:pt x="67" y="122"/>
                </a:cubicBezTo>
                <a:lnTo>
                  <a:pt x="67" y="10"/>
                </a:lnTo>
                <a:close/>
                <a:moveTo>
                  <a:pt x="41" y="11"/>
                </a:moveTo>
                <a:cubicBezTo>
                  <a:pt x="41" y="12"/>
                  <a:pt x="40" y="13"/>
                  <a:pt x="3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13"/>
                  <a:pt x="27" y="12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0"/>
                  <a:pt x="28" y="9"/>
                  <a:pt x="2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40" y="9"/>
                  <a:pt x="41" y="10"/>
                  <a:pt x="41" y="11"/>
                </a:cubicBezTo>
                <a:close/>
                <a:moveTo>
                  <a:pt x="34" y="126"/>
                </a:moveTo>
                <a:cubicBezTo>
                  <a:pt x="30" y="126"/>
                  <a:pt x="27" y="123"/>
                  <a:pt x="27" y="120"/>
                </a:cubicBezTo>
                <a:cubicBezTo>
                  <a:pt x="27" y="116"/>
                  <a:pt x="30" y="113"/>
                  <a:pt x="34" y="113"/>
                </a:cubicBezTo>
                <a:cubicBezTo>
                  <a:pt x="37" y="113"/>
                  <a:pt x="40" y="116"/>
                  <a:pt x="40" y="120"/>
                </a:cubicBezTo>
                <a:cubicBezTo>
                  <a:pt x="40" y="123"/>
                  <a:pt x="37" y="126"/>
                  <a:pt x="34" y="126"/>
                </a:cubicBezTo>
                <a:moveTo>
                  <a:pt x="63" y="108"/>
                </a:moveTo>
                <a:cubicBezTo>
                  <a:pt x="5" y="108"/>
                  <a:pt x="5" y="108"/>
                  <a:pt x="5" y="108"/>
                </a:cubicBezTo>
                <a:cubicBezTo>
                  <a:pt x="5" y="22"/>
                  <a:pt x="5" y="22"/>
                  <a:pt x="5" y="22"/>
                </a:cubicBezTo>
                <a:cubicBezTo>
                  <a:pt x="63" y="22"/>
                  <a:pt x="63" y="22"/>
                  <a:pt x="63" y="22"/>
                </a:cubicBezTo>
                <a:lnTo>
                  <a:pt x="63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516" name="Rectangle 71"/>
          <p:cNvSpPr>
            <a:spLocks noChangeArrowheads="1"/>
          </p:cNvSpPr>
          <p:nvPr/>
        </p:nvSpPr>
        <p:spPr bwMode="auto">
          <a:xfrm>
            <a:off x="9134475" y="4430713"/>
            <a:ext cx="542925" cy="93345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517" name="Freeform 72"/>
          <p:cNvSpPr>
            <a:spLocks noEditPoints="1"/>
          </p:cNvSpPr>
          <p:nvPr/>
        </p:nvSpPr>
        <p:spPr bwMode="auto">
          <a:xfrm>
            <a:off x="9207500" y="4508500"/>
            <a:ext cx="396875" cy="777875"/>
          </a:xfrm>
          <a:custGeom>
            <a:avLst/>
            <a:gdLst>
              <a:gd name="T0" fmla="*/ 2147483647 w 67"/>
              <a:gd name="T1" fmla="*/ 2147483647 h 131"/>
              <a:gd name="T2" fmla="*/ 2147483647 w 67"/>
              <a:gd name="T3" fmla="*/ 0 h 131"/>
              <a:gd name="T4" fmla="*/ 2147483647 w 67"/>
              <a:gd name="T5" fmla="*/ 0 h 131"/>
              <a:gd name="T6" fmla="*/ 0 w 67"/>
              <a:gd name="T7" fmla="*/ 2147483647 h 131"/>
              <a:gd name="T8" fmla="*/ 0 w 67"/>
              <a:gd name="T9" fmla="*/ 2147483647 h 131"/>
              <a:gd name="T10" fmla="*/ 2147483647 w 67"/>
              <a:gd name="T11" fmla="*/ 2147483647 h 131"/>
              <a:gd name="T12" fmla="*/ 2147483647 w 67"/>
              <a:gd name="T13" fmla="*/ 2147483647 h 131"/>
              <a:gd name="T14" fmla="*/ 2147483647 w 67"/>
              <a:gd name="T15" fmla="*/ 2147483647 h 131"/>
              <a:gd name="T16" fmla="*/ 2147483647 w 67"/>
              <a:gd name="T17" fmla="*/ 2147483647 h 131"/>
              <a:gd name="T18" fmla="*/ 2147483647 w 67"/>
              <a:gd name="T19" fmla="*/ 2147483647 h 131"/>
              <a:gd name="T20" fmla="*/ 2147483647 w 67"/>
              <a:gd name="T21" fmla="*/ 2147483647 h 131"/>
              <a:gd name="T22" fmla="*/ 2147483647 w 67"/>
              <a:gd name="T23" fmla="*/ 2147483647 h 131"/>
              <a:gd name="T24" fmla="*/ 2147483647 w 67"/>
              <a:gd name="T25" fmla="*/ 2147483647 h 131"/>
              <a:gd name="T26" fmla="*/ 2147483647 w 67"/>
              <a:gd name="T27" fmla="*/ 2147483647 h 131"/>
              <a:gd name="T28" fmla="*/ 2147483647 w 67"/>
              <a:gd name="T29" fmla="*/ 2147483647 h 131"/>
              <a:gd name="T30" fmla="*/ 2147483647 w 67"/>
              <a:gd name="T31" fmla="*/ 2147483647 h 131"/>
              <a:gd name="T32" fmla="*/ 2147483647 w 67"/>
              <a:gd name="T33" fmla="*/ 2147483647 h 131"/>
              <a:gd name="T34" fmla="*/ 2147483647 w 67"/>
              <a:gd name="T35" fmla="*/ 2147483647 h 131"/>
              <a:gd name="T36" fmla="*/ 2147483647 w 67"/>
              <a:gd name="T37" fmla="*/ 2147483647 h 131"/>
              <a:gd name="T38" fmla="*/ 2147483647 w 67"/>
              <a:gd name="T39" fmla="*/ 2147483647 h 131"/>
              <a:gd name="T40" fmla="*/ 2147483647 w 67"/>
              <a:gd name="T41" fmla="*/ 2147483647 h 131"/>
              <a:gd name="T42" fmla="*/ 2147483647 w 67"/>
              <a:gd name="T43" fmla="*/ 2147483647 h 131"/>
              <a:gd name="T44" fmla="*/ 2147483647 w 67"/>
              <a:gd name="T45" fmla="*/ 2147483647 h 131"/>
              <a:gd name="T46" fmla="*/ 2147483647 w 67"/>
              <a:gd name="T47" fmla="*/ 2147483647 h 131"/>
              <a:gd name="T48" fmla="*/ 2147483647 w 67"/>
              <a:gd name="T49" fmla="*/ 2147483647 h 131"/>
              <a:gd name="T50" fmla="*/ 2147483647 w 67"/>
              <a:gd name="T51" fmla="*/ 2147483647 h 131"/>
              <a:gd name="T52" fmla="*/ 2147483647 w 67"/>
              <a:gd name="T53" fmla="*/ 2147483647 h 13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7" h="131">
                <a:moveTo>
                  <a:pt x="67" y="10"/>
                </a:moveTo>
                <a:cubicBezTo>
                  <a:pt x="67" y="4"/>
                  <a:pt x="63" y="0"/>
                  <a:pt x="5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7"/>
                  <a:pt x="5" y="131"/>
                  <a:pt x="10" y="131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63" y="131"/>
                  <a:pt x="67" y="127"/>
                  <a:pt x="67" y="122"/>
                </a:cubicBezTo>
                <a:lnTo>
                  <a:pt x="67" y="10"/>
                </a:lnTo>
                <a:close/>
                <a:moveTo>
                  <a:pt x="41" y="11"/>
                </a:moveTo>
                <a:cubicBezTo>
                  <a:pt x="41" y="12"/>
                  <a:pt x="40" y="13"/>
                  <a:pt x="3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13"/>
                  <a:pt x="27" y="12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0"/>
                  <a:pt x="28" y="9"/>
                  <a:pt x="2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40" y="9"/>
                  <a:pt x="41" y="10"/>
                  <a:pt x="41" y="11"/>
                </a:cubicBezTo>
                <a:close/>
                <a:moveTo>
                  <a:pt x="34" y="126"/>
                </a:moveTo>
                <a:cubicBezTo>
                  <a:pt x="30" y="126"/>
                  <a:pt x="27" y="123"/>
                  <a:pt x="27" y="120"/>
                </a:cubicBezTo>
                <a:cubicBezTo>
                  <a:pt x="27" y="116"/>
                  <a:pt x="30" y="113"/>
                  <a:pt x="34" y="113"/>
                </a:cubicBezTo>
                <a:cubicBezTo>
                  <a:pt x="37" y="113"/>
                  <a:pt x="40" y="116"/>
                  <a:pt x="40" y="120"/>
                </a:cubicBezTo>
                <a:cubicBezTo>
                  <a:pt x="40" y="123"/>
                  <a:pt x="37" y="126"/>
                  <a:pt x="34" y="126"/>
                </a:cubicBezTo>
                <a:moveTo>
                  <a:pt x="63" y="108"/>
                </a:moveTo>
                <a:cubicBezTo>
                  <a:pt x="5" y="108"/>
                  <a:pt x="5" y="108"/>
                  <a:pt x="5" y="108"/>
                </a:cubicBezTo>
                <a:cubicBezTo>
                  <a:pt x="5" y="22"/>
                  <a:pt x="5" y="22"/>
                  <a:pt x="5" y="22"/>
                </a:cubicBezTo>
                <a:cubicBezTo>
                  <a:pt x="63" y="22"/>
                  <a:pt x="63" y="22"/>
                  <a:pt x="63" y="22"/>
                </a:cubicBezTo>
                <a:lnTo>
                  <a:pt x="63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518" name="Rectangle 73"/>
          <p:cNvSpPr>
            <a:spLocks noChangeArrowheads="1"/>
          </p:cNvSpPr>
          <p:nvPr/>
        </p:nvSpPr>
        <p:spPr bwMode="auto">
          <a:xfrm>
            <a:off x="9729788" y="4430713"/>
            <a:ext cx="544512" cy="93345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519" name="Freeform 74"/>
          <p:cNvSpPr>
            <a:spLocks noEditPoints="1"/>
          </p:cNvSpPr>
          <p:nvPr/>
        </p:nvSpPr>
        <p:spPr bwMode="auto">
          <a:xfrm>
            <a:off x="9802813" y="4508500"/>
            <a:ext cx="398462" cy="777875"/>
          </a:xfrm>
          <a:custGeom>
            <a:avLst/>
            <a:gdLst>
              <a:gd name="T0" fmla="*/ 2147483647 w 67"/>
              <a:gd name="T1" fmla="*/ 2147483647 h 131"/>
              <a:gd name="T2" fmla="*/ 2147483647 w 67"/>
              <a:gd name="T3" fmla="*/ 0 h 131"/>
              <a:gd name="T4" fmla="*/ 2147483647 w 67"/>
              <a:gd name="T5" fmla="*/ 0 h 131"/>
              <a:gd name="T6" fmla="*/ 0 w 67"/>
              <a:gd name="T7" fmla="*/ 2147483647 h 131"/>
              <a:gd name="T8" fmla="*/ 0 w 67"/>
              <a:gd name="T9" fmla="*/ 2147483647 h 131"/>
              <a:gd name="T10" fmla="*/ 2147483647 w 67"/>
              <a:gd name="T11" fmla="*/ 2147483647 h 131"/>
              <a:gd name="T12" fmla="*/ 2147483647 w 67"/>
              <a:gd name="T13" fmla="*/ 2147483647 h 131"/>
              <a:gd name="T14" fmla="*/ 2147483647 w 67"/>
              <a:gd name="T15" fmla="*/ 2147483647 h 131"/>
              <a:gd name="T16" fmla="*/ 2147483647 w 67"/>
              <a:gd name="T17" fmla="*/ 2147483647 h 131"/>
              <a:gd name="T18" fmla="*/ 2147483647 w 67"/>
              <a:gd name="T19" fmla="*/ 2147483647 h 131"/>
              <a:gd name="T20" fmla="*/ 2147483647 w 67"/>
              <a:gd name="T21" fmla="*/ 2147483647 h 131"/>
              <a:gd name="T22" fmla="*/ 2147483647 w 67"/>
              <a:gd name="T23" fmla="*/ 2147483647 h 131"/>
              <a:gd name="T24" fmla="*/ 2147483647 w 67"/>
              <a:gd name="T25" fmla="*/ 2147483647 h 131"/>
              <a:gd name="T26" fmla="*/ 2147483647 w 67"/>
              <a:gd name="T27" fmla="*/ 2147483647 h 131"/>
              <a:gd name="T28" fmla="*/ 2147483647 w 67"/>
              <a:gd name="T29" fmla="*/ 2147483647 h 131"/>
              <a:gd name="T30" fmla="*/ 2147483647 w 67"/>
              <a:gd name="T31" fmla="*/ 2147483647 h 131"/>
              <a:gd name="T32" fmla="*/ 2147483647 w 67"/>
              <a:gd name="T33" fmla="*/ 2147483647 h 131"/>
              <a:gd name="T34" fmla="*/ 2147483647 w 67"/>
              <a:gd name="T35" fmla="*/ 2147483647 h 131"/>
              <a:gd name="T36" fmla="*/ 2147483647 w 67"/>
              <a:gd name="T37" fmla="*/ 2147483647 h 131"/>
              <a:gd name="T38" fmla="*/ 2147483647 w 67"/>
              <a:gd name="T39" fmla="*/ 2147483647 h 131"/>
              <a:gd name="T40" fmla="*/ 2147483647 w 67"/>
              <a:gd name="T41" fmla="*/ 2147483647 h 131"/>
              <a:gd name="T42" fmla="*/ 2147483647 w 67"/>
              <a:gd name="T43" fmla="*/ 2147483647 h 131"/>
              <a:gd name="T44" fmla="*/ 2147483647 w 67"/>
              <a:gd name="T45" fmla="*/ 2147483647 h 131"/>
              <a:gd name="T46" fmla="*/ 2147483647 w 67"/>
              <a:gd name="T47" fmla="*/ 2147483647 h 131"/>
              <a:gd name="T48" fmla="*/ 2147483647 w 67"/>
              <a:gd name="T49" fmla="*/ 2147483647 h 131"/>
              <a:gd name="T50" fmla="*/ 2147483647 w 67"/>
              <a:gd name="T51" fmla="*/ 2147483647 h 131"/>
              <a:gd name="T52" fmla="*/ 2147483647 w 67"/>
              <a:gd name="T53" fmla="*/ 2147483647 h 13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7" h="131">
                <a:moveTo>
                  <a:pt x="67" y="10"/>
                </a:moveTo>
                <a:cubicBezTo>
                  <a:pt x="67" y="4"/>
                  <a:pt x="63" y="0"/>
                  <a:pt x="5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7"/>
                  <a:pt x="5" y="131"/>
                  <a:pt x="10" y="131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63" y="131"/>
                  <a:pt x="67" y="127"/>
                  <a:pt x="67" y="122"/>
                </a:cubicBezTo>
                <a:lnTo>
                  <a:pt x="67" y="10"/>
                </a:lnTo>
                <a:close/>
                <a:moveTo>
                  <a:pt x="41" y="11"/>
                </a:moveTo>
                <a:cubicBezTo>
                  <a:pt x="41" y="12"/>
                  <a:pt x="40" y="13"/>
                  <a:pt x="3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13"/>
                  <a:pt x="27" y="12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0"/>
                  <a:pt x="28" y="9"/>
                  <a:pt x="2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40" y="9"/>
                  <a:pt x="41" y="10"/>
                  <a:pt x="41" y="11"/>
                </a:cubicBezTo>
                <a:close/>
                <a:moveTo>
                  <a:pt x="34" y="126"/>
                </a:moveTo>
                <a:cubicBezTo>
                  <a:pt x="30" y="126"/>
                  <a:pt x="27" y="123"/>
                  <a:pt x="27" y="120"/>
                </a:cubicBezTo>
                <a:cubicBezTo>
                  <a:pt x="27" y="116"/>
                  <a:pt x="30" y="113"/>
                  <a:pt x="34" y="113"/>
                </a:cubicBezTo>
                <a:cubicBezTo>
                  <a:pt x="37" y="113"/>
                  <a:pt x="40" y="116"/>
                  <a:pt x="40" y="120"/>
                </a:cubicBezTo>
                <a:cubicBezTo>
                  <a:pt x="40" y="123"/>
                  <a:pt x="37" y="126"/>
                  <a:pt x="34" y="126"/>
                </a:cubicBezTo>
                <a:moveTo>
                  <a:pt x="63" y="108"/>
                </a:moveTo>
                <a:cubicBezTo>
                  <a:pt x="5" y="108"/>
                  <a:pt x="5" y="108"/>
                  <a:pt x="5" y="108"/>
                </a:cubicBezTo>
                <a:cubicBezTo>
                  <a:pt x="5" y="22"/>
                  <a:pt x="5" y="22"/>
                  <a:pt x="5" y="22"/>
                </a:cubicBezTo>
                <a:cubicBezTo>
                  <a:pt x="63" y="22"/>
                  <a:pt x="63" y="22"/>
                  <a:pt x="63" y="22"/>
                </a:cubicBezTo>
                <a:lnTo>
                  <a:pt x="63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520" name="Rectangle 75"/>
          <p:cNvSpPr>
            <a:spLocks noChangeArrowheads="1"/>
          </p:cNvSpPr>
          <p:nvPr/>
        </p:nvSpPr>
        <p:spPr bwMode="auto">
          <a:xfrm>
            <a:off x="10325100" y="4430713"/>
            <a:ext cx="544513" cy="93345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521" name="Freeform 76"/>
          <p:cNvSpPr>
            <a:spLocks noEditPoints="1"/>
          </p:cNvSpPr>
          <p:nvPr/>
        </p:nvSpPr>
        <p:spPr bwMode="auto">
          <a:xfrm>
            <a:off x="10398125" y="4508500"/>
            <a:ext cx="396875" cy="777875"/>
          </a:xfrm>
          <a:custGeom>
            <a:avLst/>
            <a:gdLst>
              <a:gd name="T0" fmla="*/ 2147483647 w 67"/>
              <a:gd name="T1" fmla="*/ 2147483647 h 131"/>
              <a:gd name="T2" fmla="*/ 2147483647 w 67"/>
              <a:gd name="T3" fmla="*/ 0 h 131"/>
              <a:gd name="T4" fmla="*/ 2147483647 w 67"/>
              <a:gd name="T5" fmla="*/ 0 h 131"/>
              <a:gd name="T6" fmla="*/ 0 w 67"/>
              <a:gd name="T7" fmla="*/ 2147483647 h 131"/>
              <a:gd name="T8" fmla="*/ 0 w 67"/>
              <a:gd name="T9" fmla="*/ 2147483647 h 131"/>
              <a:gd name="T10" fmla="*/ 2147483647 w 67"/>
              <a:gd name="T11" fmla="*/ 2147483647 h 131"/>
              <a:gd name="T12" fmla="*/ 2147483647 w 67"/>
              <a:gd name="T13" fmla="*/ 2147483647 h 131"/>
              <a:gd name="T14" fmla="*/ 2147483647 w 67"/>
              <a:gd name="T15" fmla="*/ 2147483647 h 131"/>
              <a:gd name="T16" fmla="*/ 2147483647 w 67"/>
              <a:gd name="T17" fmla="*/ 2147483647 h 131"/>
              <a:gd name="T18" fmla="*/ 2147483647 w 67"/>
              <a:gd name="T19" fmla="*/ 2147483647 h 131"/>
              <a:gd name="T20" fmla="*/ 2147483647 w 67"/>
              <a:gd name="T21" fmla="*/ 2147483647 h 131"/>
              <a:gd name="T22" fmla="*/ 2147483647 w 67"/>
              <a:gd name="T23" fmla="*/ 2147483647 h 131"/>
              <a:gd name="T24" fmla="*/ 2147483647 w 67"/>
              <a:gd name="T25" fmla="*/ 2147483647 h 131"/>
              <a:gd name="T26" fmla="*/ 2147483647 w 67"/>
              <a:gd name="T27" fmla="*/ 2147483647 h 131"/>
              <a:gd name="T28" fmla="*/ 2147483647 w 67"/>
              <a:gd name="T29" fmla="*/ 2147483647 h 131"/>
              <a:gd name="T30" fmla="*/ 2147483647 w 67"/>
              <a:gd name="T31" fmla="*/ 2147483647 h 131"/>
              <a:gd name="T32" fmla="*/ 2147483647 w 67"/>
              <a:gd name="T33" fmla="*/ 2147483647 h 131"/>
              <a:gd name="T34" fmla="*/ 2147483647 w 67"/>
              <a:gd name="T35" fmla="*/ 2147483647 h 131"/>
              <a:gd name="T36" fmla="*/ 2147483647 w 67"/>
              <a:gd name="T37" fmla="*/ 2147483647 h 131"/>
              <a:gd name="T38" fmla="*/ 2147483647 w 67"/>
              <a:gd name="T39" fmla="*/ 2147483647 h 131"/>
              <a:gd name="T40" fmla="*/ 2147483647 w 67"/>
              <a:gd name="T41" fmla="*/ 2147483647 h 131"/>
              <a:gd name="T42" fmla="*/ 2147483647 w 67"/>
              <a:gd name="T43" fmla="*/ 2147483647 h 131"/>
              <a:gd name="T44" fmla="*/ 2147483647 w 67"/>
              <a:gd name="T45" fmla="*/ 2147483647 h 131"/>
              <a:gd name="T46" fmla="*/ 2147483647 w 67"/>
              <a:gd name="T47" fmla="*/ 2147483647 h 131"/>
              <a:gd name="T48" fmla="*/ 2147483647 w 67"/>
              <a:gd name="T49" fmla="*/ 2147483647 h 131"/>
              <a:gd name="T50" fmla="*/ 2147483647 w 67"/>
              <a:gd name="T51" fmla="*/ 2147483647 h 131"/>
              <a:gd name="T52" fmla="*/ 2147483647 w 67"/>
              <a:gd name="T53" fmla="*/ 2147483647 h 13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7" h="131">
                <a:moveTo>
                  <a:pt x="67" y="10"/>
                </a:moveTo>
                <a:cubicBezTo>
                  <a:pt x="67" y="4"/>
                  <a:pt x="63" y="0"/>
                  <a:pt x="5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7"/>
                  <a:pt x="5" y="131"/>
                  <a:pt x="10" y="131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63" y="131"/>
                  <a:pt x="67" y="127"/>
                  <a:pt x="67" y="122"/>
                </a:cubicBezTo>
                <a:lnTo>
                  <a:pt x="67" y="10"/>
                </a:lnTo>
                <a:close/>
                <a:moveTo>
                  <a:pt x="41" y="11"/>
                </a:moveTo>
                <a:cubicBezTo>
                  <a:pt x="41" y="12"/>
                  <a:pt x="40" y="13"/>
                  <a:pt x="3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13"/>
                  <a:pt x="27" y="12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0"/>
                  <a:pt x="28" y="9"/>
                  <a:pt x="2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40" y="9"/>
                  <a:pt x="41" y="10"/>
                  <a:pt x="41" y="11"/>
                </a:cubicBezTo>
                <a:close/>
                <a:moveTo>
                  <a:pt x="34" y="126"/>
                </a:moveTo>
                <a:cubicBezTo>
                  <a:pt x="30" y="126"/>
                  <a:pt x="27" y="123"/>
                  <a:pt x="27" y="120"/>
                </a:cubicBezTo>
                <a:cubicBezTo>
                  <a:pt x="27" y="116"/>
                  <a:pt x="30" y="113"/>
                  <a:pt x="34" y="113"/>
                </a:cubicBezTo>
                <a:cubicBezTo>
                  <a:pt x="37" y="113"/>
                  <a:pt x="40" y="116"/>
                  <a:pt x="40" y="120"/>
                </a:cubicBezTo>
                <a:cubicBezTo>
                  <a:pt x="40" y="123"/>
                  <a:pt x="37" y="126"/>
                  <a:pt x="34" y="126"/>
                </a:cubicBezTo>
                <a:moveTo>
                  <a:pt x="63" y="108"/>
                </a:moveTo>
                <a:cubicBezTo>
                  <a:pt x="5" y="108"/>
                  <a:pt x="5" y="108"/>
                  <a:pt x="5" y="108"/>
                </a:cubicBezTo>
                <a:cubicBezTo>
                  <a:pt x="5" y="22"/>
                  <a:pt x="5" y="22"/>
                  <a:pt x="5" y="22"/>
                </a:cubicBezTo>
                <a:cubicBezTo>
                  <a:pt x="63" y="22"/>
                  <a:pt x="63" y="22"/>
                  <a:pt x="63" y="22"/>
                </a:cubicBezTo>
                <a:lnTo>
                  <a:pt x="63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522" name="Rectangle 77"/>
          <p:cNvSpPr>
            <a:spLocks noChangeArrowheads="1"/>
          </p:cNvSpPr>
          <p:nvPr/>
        </p:nvSpPr>
        <p:spPr bwMode="auto">
          <a:xfrm>
            <a:off x="3870325" y="4430713"/>
            <a:ext cx="1011238" cy="933450"/>
          </a:xfrm>
          <a:prstGeom prst="rect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</a:endParaRPr>
          </a:p>
        </p:txBody>
      </p:sp>
      <p:sp>
        <p:nvSpPr>
          <p:cNvPr id="19523" name="Text Box 10"/>
          <p:cNvSpPr txBox="1">
            <a:spLocks noChangeArrowheads="1"/>
          </p:cNvSpPr>
          <p:nvPr/>
        </p:nvSpPr>
        <p:spPr bwMode="auto">
          <a:xfrm>
            <a:off x="3870325" y="2066925"/>
            <a:ext cx="10112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60%</a:t>
            </a:r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524" name="Text Box 10"/>
          <p:cNvSpPr txBox="1">
            <a:spLocks noChangeArrowheads="1"/>
          </p:cNvSpPr>
          <p:nvPr/>
        </p:nvSpPr>
        <p:spPr bwMode="auto">
          <a:xfrm>
            <a:off x="3870325" y="3373438"/>
            <a:ext cx="101123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80%</a:t>
            </a:r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525" name="Text Box 10"/>
          <p:cNvSpPr txBox="1">
            <a:spLocks noChangeArrowheads="1"/>
          </p:cNvSpPr>
          <p:nvPr/>
        </p:nvSpPr>
        <p:spPr bwMode="auto">
          <a:xfrm>
            <a:off x="3870325" y="4668838"/>
            <a:ext cx="10112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30%</a:t>
            </a:r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526" name="Text Box 10"/>
          <p:cNvSpPr txBox="1">
            <a:spLocks noChangeArrowheads="1"/>
          </p:cNvSpPr>
          <p:nvPr/>
        </p:nvSpPr>
        <p:spPr bwMode="auto">
          <a:xfrm>
            <a:off x="547688" y="1663700"/>
            <a:ext cx="321627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  <a:endParaRPr 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eaLnBrk="1" hangingPunct="1"/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更多优质作品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eaLnBrk="1" hangingPunct="1"/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更多优质作品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eaLnBrk="1" hangingPunct="1"/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更多优质作品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527" name="Text Box 10"/>
          <p:cNvSpPr txBox="1">
            <a:spLocks noChangeArrowheads="1"/>
          </p:cNvSpPr>
          <p:nvPr/>
        </p:nvSpPr>
        <p:spPr bwMode="auto">
          <a:xfrm>
            <a:off x="547688" y="3003550"/>
            <a:ext cx="321627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  <a:endParaRPr 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eaLnBrk="1" hangingPunct="1"/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更多优质作品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eaLnBrk="1" hangingPunct="1"/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更多优质作品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eaLnBrk="1" hangingPunct="1"/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更多优质作品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528" name="Text Box 10"/>
          <p:cNvSpPr txBox="1">
            <a:spLocks noChangeArrowheads="1"/>
          </p:cNvSpPr>
          <p:nvPr/>
        </p:nvSpPr>
        <p:spPr bwMode="auto">
          <a:xfrm>
            <a:off x="547688" y="4303713"/>
            <a:ext cx="321627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  <a:endParaRPr 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eaLnBrk="1" hangingPunct="1"/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更多优质作品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eaLnBrk="1" hangingPunct="1"/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更多优质作品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eaLnBrk="1" hangingPunct="1"/>
            <a:r>
              <a:rPr lang="zh-CN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更多优质作品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596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3"/>
          <p:cNvGrpSpPr>
            <a:grpSpLocks/>
          </p:cNvGrpSpPr>
          <p:nvPr/>
        </p:nvGrpSpPr>
        <p:grpSpPr bwMode="auto">
          <a:xfrm>
            <a:off x="0" y="0"/>
            <a:ext cx="2387600" cy="457200"/>
            <a:chOff x="0" y="0"/>
            <a:chExt cx="2080285" cy="457200"/>
          </a:xfrm>
        </p:grpSpPr>
        <p:sp>
          <p:nvSpPr>
            <p:cNvPr id="20505" name="矩形 1"/>
            <p:cNvSpPr>
              <a:spLocks noChangeArrowheads="1"/>
            </p:cNvSpPr>
            <p:nvPr/>
          </p:nvSpPr>
          <p:spPr bwMode="auto">
            <a:xfrm>
              <a:off x="0" y="0"/>
              <a:ext cx="1616546" cy="457200"/>
            </a:xfrm>
            <a:prstGeom prst="rect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506" name="等腰三角形 2"/>
            <p:cNvSpPr>
              <a:spLocks noChangeArrowheads="1"/>
            </p:cNvSpPr>
            <p:nvPr/>
          </p:nvSpPr>
          <p:spPr bwMode="auto">
            <a:xfrm rot="10800000">
              <a:off x="1616547" y="0"/>
              <a:ext cx="463738" cy="457200"/>
            </a:xfrm>
            <a:prstGeom prst="triangle">
              <a:avLst>
                <a:gd name="adj" fmla="val 100000"/>
              </a:avLst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483" name="文本框 13"/>
          <p:cNvSpPr txBox="1">
            <a:spLocks noChangeArrowheads="1"/>
          </p:cNvSpPr>
          <p:nvPr/>
        </p:nvSpPr>
        <p:spPr bwMode="auto">
          <a:xfrm>
            <a:off x="120650" y="44450"/>
            <a:ext cx="1612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  <a:endParaRPr lang="zh-CN" altLang="en-US" sz="1000"/>
          </a:p>
        </p:txBody>
      </p:sp>
      <p:sp>
        <p:nvSpPr>
          <p:cNvPr id="20484" name="Oval 2"/>
          <p:cNvSpPr>
            <a:spLocks noChangeArrowheads="1"/>
          </p:cNvSpPr>
          <p:nvPr/>
        </p:nvSpPr>
        <p:spPr bwMode="auto">
          <a:xfrm>
            <a:off x="4549775" y="2127250"/>
            <a:ext cx="2986088" cy="3003550"/>
          </a:xfrm>
          <a:prstGeom prst="ellipse">
            <a:avLst/>
          </a:prstGeom>
          <a:noFill/>
          <a:ln w="53975" cmpd="dbl">
            <a:solidFill>
              <a:srgbClr val="72BC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485" name="Oval 3"/>
          <p:cNvSpPr>
            <a:spLocks noChangeArrowheads="1"/>
          </p:cNvSpPr>
          <p:nvPr/>
        </p:nvSpPr>
        <p:spPr bwMode="auto">
          <a:xfrm>
            <a:off x="4456113" y="2084388"/>
            <a:ext cx="938212" cy="942975"/>
          </a:xfrm>
          <a:prstGeom prst="ellipse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</a:endParaRPr>
          </a:p>
        </p:txBody>
      </p:sp>
      <p:sp>
        <p:nvSpPr>
          <p:cNvPr id="20486" name="Oval 4"/>
          <p:cNvSpPr>
            <a:spLocks noChangeArrowheads="1"/>
          </p:cNvSpPr>
          <p:nvPr/>
        </p:nvSpPr>
        <p:spPr bwMode="auto">
          <a:xfrm>
            <a:off x="4025900" y="3157538"/>
            <a:ext cx="936625" cy="942975"/>
          </a:xfrm>
          <a:prstGeom prst="ellipse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</a:endParaRPr>
          </a:p>
        </p:txBody>
      </p:sp>
      <p:sp>
        <p:nvSpPr>
          <p:cNvPr id="20487" name="Oval 5"/>
          <p:cNvSpPr>
            <a:spLocks noChangeArrowheads="1"/>
          </p:cNvSpPr>
          <p:nvPr/>
        </p:nvSpPr>
        <p:spPr bwMode="auto">
          <a:xfrm>
            <a:off x="4456113" y="4283075"/>
            <a:ext cx="938212" cy="942975"/>
          </a:xfrm>
          <a:prstGeom prst="ellipse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</a:endParaRPr>
          </a:p>
        </p:txBody>
      </p:sp>
      <p:sp>
        <p:nvSpPr>
          <p:cNvPr id="20488" name="Oval 6"/>
          <p:cNvSpPr>
            <a:spLocks noChangeArrowheads="1"/>
          </p:cNvSpPr>
          <p:nvPr/>
        </p:nvSpPr>
        <p:spPr bwMode="auto">
          <a:xfrm>
            <a:off x="6705600" y="2084388"/>
            <a:ext cx="938213" cy="942975"/>
          </a:xfrm>
          <a:prstGeom prst="ellipse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</a:endParaRPr>
          </a:p>
        </p:txBody>
      </p:sp>
      <p:sp>
        <p:nvSpPr>
          <p:cNvPr id="20489" name="Oval 7"/>
          <p:cNvSpPr>
            <a:spLocks noChangeArrowheads="1"/>
          </p:cNvSpPr>
          <p:nvPr/>
        </p:nvSpPr>
        <p:spPr bwMode="auto">
          <a:xfrm>
            <a:off x="7080250" y="3157538"/>
            <a:ext cx="938213" cy="942975"/>
          </a:xfrm>
          <a:prstGeom prst="ellipse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</a:endParaRPr>
          </a:p>
        </p:txBody>
      </p:sp>
      <p:sp>
        <p:nvSpPr>
          <p:cNvPr id="20490" name="Oval 8"/>
          <p:cNvSpPr>
            <a:spLocks noChangeArrowheads="1"/>
          </p:cNvSpPr>
          <p:nvPr/>
        </p:nvSpPr>
        <p:spPr bwMode="auto">
          <a:xfrm>
            <a:off x="6705600" y="4283075"/>
            <a:ext cx="938213" cy="942975"/>
          </a:xfrm>
          <a:prstGeom prst="ellipse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8800">
              <a:solidFill>
                <a:srgbClr val="FFFFFF"/>
              </a:solidFill>
            </a:endParaRPr>
          </a:p>
        </p:txBody>
      </p:sp>
      <p:pic>
        <p:nvPicPr>
          <p:cNvPr id="20491" name="Group 2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8" y="3067050"/>
            <a:ext cx="96361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Group 2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2328863"/>
            <a:ext cx="50482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Group 3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3402013"/>
            <a:ext cx="48736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Group 3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3352800"/>
            <a:ext cx="3968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5" name="Freeform 103"/>
          <p:cNvSpPr>
            <a:spLocks noEditPoints="1"/>
          </p:cNvSpPr>
          <p:nvPr/>
        </p:nvSpPr>
        <p:spPr bwMode="auto">
          <a:xfrm>
            <a:off x="4657725" y="4525963"/>
            <a:ext cx="463550" cy="457200"/>
          </a:xfrm>
          <a:custGeom>
            <a:avLst/>
            <a:gdLst>
              <a:gd name="T0" fmla="*/ 2147483647 w 113"/>
              <a:gd name="T1" fmla="*/ 2147483647 h 112"/>
              <a:gd name="T2" fmla="*/ 2147483647 w 113"/>
              <a:gd name="T3" fmla="*/ 2147483647 h 112"/>
              <a:gd name="T4" fmla="*/ 2147483647 w 113"/>
              <a:gd name="T5" fmla="*/ 2147483647 h 112"/>
              <a:gd name="T6" fmla="*/ 2147483647 w 113"/>
              <a:gd name="T7" fmla="*/ 2147483647 h 112"/>
              <a:gd name="T8" fmla="*/ 2147483647 w 113"/>
              <a:gd name="T9" fmla="*/ 2147483647 h 112"/>
              <a:gd name="T10" fmla="*/ 2147483647 w 113"/>
              <a:gd name="T11" fmla="*/ 2147483647 h 112"/>
              <a:gd name="T12" fmla="*/ 2147483647 w 113"/>
              <a:gd name="T13" fmla="*/ 2147483647 h 112"/>
              <a:gd name="T14" fmla="*/ 2147483647 w 113"/>
              <a:gd name="T15" fmla="*/ 2147483647 h 112"/>
              <a:gd name="T16" fmla="*/ 2147483647 w 113"/>
              <a:gd name="T17" fmla="*/ 2147483647 h 112"/>
              <a:gd name="T18" fmla="*/ 2147483647 w 113"/>
              <a:gd name="T19" fmla="*/ 2147483647 h 112"/>
              <a:gd name="T20" fmla="*/ 2147483647 w 113"/>
              <a:gd name="T21" fmla="*/ 2147483647 h 112"/>
              <a:gd name="T22" fmla="*/ 2147483647 w 113"/>
              <a:gd name="T23" fmla="*/ 2147483647 h 112"/>
              <a:gd name="T24" fmla="*/ 2147483647 w 113"/>
              <a:gd name="T25" fmla="*/ 2147483647 h 112"/>
              <a:gd name="T26" fmla="*/ 2147483647 w 113"/>
              <a:gd name="T27" fmla="*/ 2147483647 h 112"/>
              <a:gd name="T28" fmla="*/ 2147483647 w 113"/>
              <a:gd name="T29" fmla="*/ 2147483647 h 112"/>
              <a:gd name="T30" fmla="*/ 2147483647 w 113"/>
              <a:gd name="T31" fmla="*/ 2147483647 h 112"/>
              <a:gd name="T32" fmla="*/ 2147483647 w 113"/>
              <a:gd name="T33" fmla="*/ 2147483647 h 112"/>
              <a:gd name="T34" fmla="*/ 2147483647 w 113"/>
              <a:gd name="T35" fmla="*/ 2147483647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3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8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1" y="112"/>
                  <a:pt x="91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0" y="20"/>
                </a:cubicBezTo>
                <a:cubicBezTo>
                  <a:pt x="29" y="12"/>
                  <a:pt x="43" y="11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6" name="Freeform 104"/>
          <p:cNvSpPr>
            <a:spLocks noEditPoints="1"/>
          </p:cNvSpPr>
          <p:nvPr/>
        </p:nvSpPr>
        <p:spPr bwMode="auto">
          <a:xfrm>
            <a:off x="6929438" y="4497388"/>
            <a:ext cx="490537" cy="485775"/>
          </a:xfrm>
          <a:custGeom>
            <a:avLst/>
            <a:gdLst>
              <a:gd name="T0" fmla="*/ 2147483647 w 120"/>
              <a:gd name="T1" fmla="*/ 2147483647 h 118"/>
              <a:gd name="T2" fmla="*/ 2147483647 w 120"/>
              <a:gd name="T3" fmla="*/ 2147483647 h 118"/>
              <a:gd name="T4" fmla="*/ 2147483647 w 120"/>
              <a:gd name="T5" fmla="*/ 2147483647 h 118"/>
              <a:gd name="T6" fmla="*/ 2147483647 w 120"/>
              <a:gd name="T7" fmla="*/ 2147483647 h 118"/>
              <a:gd name="T8" fmla="*/ 2147483647 w 120"/>
              <a:gd name="T9" fmla="*/ 2147483647 h 118"/>
              <a:gd name="T10" fmla="*/ 2147483647 w 120"/>
              <a:gd name="T11" fmla="*/ 2147483647 h 118"/>
              <a:gd name="T12" fmla="*/ 2147483647 w 120"/>
              <a:gd name="T13" fmla="*/ 2147483647 h 118"/>
              <a:gd name="T14" fmla="*/ 2147483647 w 120"/>
              <a:gd name="T15" fmla="*/ 2147483647 h 118"/>
              <a:gd name="T16" fmla="*/ 2147483647 w 120"/>
              <a:gd name="T17" fmla="*/ 2147483647 h 118"/>
              <a:gd name="T18" fmla="*/ 2147483647 w 120"/>
              <a:gd name="T19" fmla="*/ 2147483647 h 118"/>
              <a:gd name="T20" fmla="*/ 2147483647 w 120"/>
              <a:gd name="T21" fmla="*/ 2147483647 h 118"/>
              <a:gd name="T22" fmla="*/ 2147483647 w 120"/>
              <a:gd name="T23" fmla="*/ 2147483647 h 118"/>
              <a:gd name="T24" fmla="*/ 2147483647 w 120"/>
              <a:gd name="T25" fmla="*/ 2147483647 h 118"/>
              <a:gd name="T26" fmla="*/ 2147483647 w 120"/>
              <a:gd name="T27" fmla="*/ 2147483647 h 118"/>
              <a:gd name="T28" fmla="*/ 2147483647 w 120"/>
              <a:gd name="T29" fmla="*/ 2147483647 h 118"/>
              <a:gd name="T30" fmla="*/ 2147483647 w 120"/>
              <a:gd name="T31" fmla="*/ 2147483647 h 118"/>
              <a:gd name="T32" fmla="*/ 2147483647 w 120"/>
              <a:gd name="T33" fmla="*/ 2147483647 h 118"/>
              <a:gd name="T34" fmla="*/ 2147483647 w 120"/>
              <a:gd name="T35" fmla="*/ 2147483647 h 118"/>
              <a:gd name="T36" fmla="*/ 2147483647 w 120"/>
              <a:gd name="T37" fmla="*/ 2147483647 h 118"/>
              <a:gd name="T38" fmla="*/ 2147483647 w 120"/>
              <a:gd name="T39" fmla="*/ 2147483647 h 1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20" h="118">
                <a:moveTo>
                  <a:pt x="53" y="35"/>
                </a:move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7" y="36"/>
                  <a:pt x="17" y="36"/>
                  <a:pt x="17" y="36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30"/>
                  <a:pt x="2" y="40"/>
                  <a:pt x="9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0" y="117"/>
                  <a:pt x="103" y="118"/>
                  <a:pt x="107" y="118"/>
                </a:cubicBezTo>
                <a:cubicBezTo>
                  <a:pt x="110" y="118"/>
                  <a:pt x="113" y="117"/>
                  <a:pt x="115" y="115"/>
                </a:cubicBezTo>
                <a:cubicBezTo>
                  <a:pt x="120" y="110"/>
                  <a:pt x="120" y="102"/>
                  <a:pt x="115" y="97"/>
                </a:cubicBezTo>
                <a:lnTo>
                  <a:pt x="53" y="35"/>
                </a:lnTo>
                <a:close/>
                <a:moveTo>
                  <a:pt x="108" y="113"/>
                </a:moveTo>
                <a:cubicBezTo>
                  <a:pt x="105" y="113"/>
                  <a:pt x="103" y="110"/>
                  <a:pt x="103" y="108"/>
                </a:cubicBezTo>
                <a:cubicBezTo>
                  <a:pt x="103" y="105"/>
                  <a:pt x="105" y="103"/>
                  <a:pt x="108" y="103"/>
                </a:cubicBezTo>
                <a:cubicBezTo>
                  <a:pt x="110" y="103"/>
                  <a:pt x="113" y="105"/>
                  <a:pt x="113" y="108"/>
                </a:cubicBezTo>
                <a:cubicBezTo>
                  <a:pt x="113" y="110"/>
                  <a:pt x="110" y="113"/>
                  <a:pt x="108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0497" name="Group 4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2236788"/>
            <a:ext cx="500063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8" name="Text Box 10"/>
          <p:cNvSpPr txBox="1">
            <a:spLocks noChangeArrowheads="1"/>
          </p:cNvSpPr>
          <p:nvPr/>
        </p:nvSpPr>
        <p:spPr bwMode="auto">
          <a:xfrm>
            <a:off x="5348288" y="3919538"/>
            <a:ext cx="144780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关键词</a:t>
            </a:r>
            <a:endParaRPr lang="en-US" sz="11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499" name="Text Box 10"/>
          <p:cNvSpPr txBox="1">
            <a:spLocks noChangeArrowheads="1"/>
          </p:cNvSpPr>
          <p:nvPr/>
        </p:nvSpPr>
        <p:spPr bwMode="auto">
          <a:xfrm>
            <a:off x="874713" y="1617663"/>
            <a:ext cx="33718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  <a:endParaRPr 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eaLnBrk="1" hangingPunct="1"/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更多优质作品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eaLnBrk="1" hangingPunct="1"/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更多优质作品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500" name="Text Box 10"/>
          <p:cNvSpPr txBox="1">
            <a:spLocks noChangeArrowheads="1"/>
          </p:cNvSpPr>
          <p:nvPr/>
        </p:nvSpPr>
        <p:spPr bwMode="auto">
          <a:xfrm>
            <a:off x="398463" y="3065463"/>
            <a:ext cx="33718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  <a:endParaRPr 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eaLnBrk="1" hangingPunct="1"/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更多优质作品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eaLnBrk="1" hangingPunct="1"/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更多优质作品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501" name="Text Box 10"/>
          <p:cNvSpPr txBox="1">
            <a:spLocks noChangeArrowheads="1"/>
          </p:cNvSpPr>
          <p:nvPr/>
        </p:nvSpPr>
        <p:spPr bwMode="auto">
          <a:xfrm>
            <a:off x="822325" y="4498975"/>
            <a:ext cx="33718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  <a:endParaRPr 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eaLnBrk="1" hangingPunct="1"/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更多优质作品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eaLnBrk="1" hangingPunct="1"/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更多优质作品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502" name="Text Box 10"/>
          <p:cNvSpPr txBox="1">
            <a:spLocks noChangeArrowheads="1"/>
          </p:cNvSpPr>
          <p:nvPr/>
        </p:nvSpPr>
        <p:spPr bwMode="auto">
          <a:xfrm>
            <a:off x="7854950" y="1612900"/>
            <a:ext cx="33718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  <a:endParaRPr 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更多优质作品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更多优质作品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503" name="Text Box 10"/>
          <p:cNvSpPr txBox="1">
            <a:spLocks noChangeArrowheads="1"/>
          </p:cNvSpPr>
          <p:nvPr/>
        </p:nvSpPr>
        <p:spPr bwMode="auto">
          <a:xfrm>
            <a:off x="8212138" y="3065463"/>
            <a:ext cx="33718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  <a:endParaRPr 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更多优质作品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更多优质作品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504" name="Text Box 10"/>
          <p:cNvSpPr txBox="1">
            <a:spLocks noChangeArrowheads="1"/>
          </p:cNvSpPr>
          <p:nvPr/>
        </p:nvSpPr>
        <p:spPr bwMode="auto">
          <a:xfrm>
            <a:off x="7866063" y="4318000"/>
            <a:ext cx="33718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  <a:endParaRPr 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更多优质作品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更多优质作品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596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3"/>
          <p:cNvGrpSpPr>
            <a:grpSpLocks/>
          </p:cNvGrpSpPr>
          <p:nvPr/>
        </p:nvGrpSpPr>
        <p:grpSpPr bwMode="auto">
          <a:xfrm>
            <a:off x="2152650" y="1395413"/>
            <a:ext cx="3679825" cy="4067175"/>
            <a:chOff x="0" y="0"/>
            <a:chExt cx="3680028" cy="4068128"/>
          </a:xfrm>
        </p:grpSpPr>
        <p:sp>
          <p:nvSpPr>
            <p:cNvPr id="3105" name="Oval 5"/>
            <p:cNvSpPr>
              <a:spLocks noChangeArrowheads="1"/>
            </p:cNvSpPr>
            <p:nvPr/>
          </p:nvSpPr>
          <p:spPr bwMode="auto">
            <a:xfrm>
              <a:off x="0" y="389487"/>
              <a:ext cx="3680028" cy="3678641"/>
            </a:xfrm>
            <a:prstGeom prst="ellipse">
              <a:avLst/>
            </a:pr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06" name="Freeform 6"/>
            <p:cNvSpPr>
              <a:spLocks/>
            </p:cNvSpPr>
            <p:nvPr/>
          </p:nvSpPr>
          <p:spPr bwMode="auto">
            <a:xfrm>
              <a:off x="2255143" y="712442"/>
              <a:ext cx="820556" cy="505917"/>
            </a:xfrm>
            <a:custGeom>
              <a:avLst/>
              <a:gdLst>
                <a:gd name="T0" fmla="*/ 2147483647 w 99"/>
                <a:gd name="T1" fmla="*/ 0 h 61"/>
                <a:gd name="T2" fmla="*/ 2147483647 w 99"/>
                <a:gd name="T3" fmla="*/ 2147483647 h 61"/>
                <a:gd name="T4" fmla="*/ 2147483647 w 99"/>
                <a:gd name="T5" fmla="*/ 2147483647 h 61"/>
                <a:gd name="T6" fmla="*/ 2147483647 w 99"/>
                <a:gd name="T7" fmla="*/ 2147483647 h 61"/>
                <a:gd name="T8" fmla="*/ 0 w 99"/>
                <a:gd name="T9" fmla="*/ 2147483647 h 61"/>
                <a:gd name="T10" fmla="*/ 2147483647 w 99"/>
                <a:gd name="T11" fmla="*/ 2147483647 h 61"/>
                <a:gd name="T12" fmla="*/ 2147483647 w 99"/>
                <a:gd name="T13" fmla="*/ 2147483647 h 61"/>
                <a:gd name="T14" fmla="*/ 2147483647 w 99"/>
                <a:gd name="T15" fmla="*/ 2147483647 h 61"/>
                <a:gd name="T16" fmla="*/ 2147483647 w 99"/>
                <a:gd name="T17" fmla="*/ 2147483647 h 61"/>
                <a:gd name="T18" fmla="*/ 2147483647 w 99"/>
                <a:gd name="T19" fmla="*/ 2147483647 h 61"/>
                <a:gd name="T20" fmla="*/ 2147483647 w 99"/>
                <a:gd name="T21" fmla="*/ 2147483647 h 61"/>
                <a:gd name="T22" fmla="*/ 2147483647 w 99"/>
                <a:gd name="T23" fmla="*/ 2147483647 h 61"/>
                <a:gd name="T24" fmla="*/ 2147483647 w 99"/>
                <a:gd name="T25" fmla="*/ 2147483647 h 61"/>
                <a:gd name="T26" fmla="*/ 2147483647 w 99"/>
                <a:gd name="T27" fmla="*/ 0 h 6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9" h="61">
                  <a:moveTo>
                    <a:pt x="54" y="0"/>
                  </a:moveTo>
                  <a:cubicBezTo>
                    <a:pt x="42" y="0"/>
                    <a:pt x="32" y="6"/>
                    <a:pt x="30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1" y="15"/>
                    <a:pt x="14" y="18"/>
                    <a:pt x="9" y="22"/>
                  </a:cubicBezTo>
                  <a:cubicBezTo>
                    <a:pt x="4" y="26"/>
                    <a:pt x="0" y="32"/>
                    <a:pt x="0" y="38"/>
                  </a:cubicBezTo>
                  <a:cubicBezTo>
                    <a:pt x="0" y="48"/>
                    <a:pt x="9" y="57"/>
                    <a:pt x="21" y="60"/>
                  </a:cubicBezTo>
                  <a:cubicBezTo>
                    <a:pt x="22" y="60"/>
                    <a:pt x="24" y="61"/>
                    <a:pt x="25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9" y="61"/>
                    <a:pt x="79" y="61"/>
                    <a:pt x="80" y="60"/>
                  </a:cubicBezTo>
                  <a:cubicBezTo>
                    <a:pt x="91" y="59"/>
                    <a:pt x="99" y="52"/>
                    <a:pt x="99" y="43"/>
                  </a:cubicBezTo>
                  <a:cubicBezTo>
                    <a:pt x="99" y="33"/>
                    <a:pt x="89" y="25"/>
                    <a:pt x="77" y="24"/>
                  </a:cubicBezTo>
                  <a:cubicBezTo>
                    <a:pt x="77" y="23"/>
                    <a:pt x="78" y="21"/>
                    <a:pt x="78" y="19"/>
                  </a:cubicBezTo>
                  <a:cubicBezTo>
                    <a:pt x="78" y="8"/>
                    <a:pt x="67" y="0"/>
                    <a:pt x="54" y="0"/>
                  </a:cubicBezTo>
                </a:path>
              </a:pathLst>
            </a:custGeom>
            <a:solidFill>
              <a:srgbClr val="778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Freeform 7"/>
            <p:cNvSpPr>
              <a:spLocks noEditPoints="1"/>
            </p:cNvSpPr>
            <p:nvPr/>
          </p:nvSpPr>
          <p:spPr bwMode="auto">
            <a:xfrm>
              <a:off x="2180295" y="572449"/>
              <a:ext cx="239791" cy="206525"/>
            </a:xfrm>
            <a:custGeom>
              <a:avLst/>
              <a:gdLst>
                <a:gd name="T0" fmla="*/ 2147483647 w 29"/>
                <a:gd name="T1" fmla="*/ 2147483647 h 25"/>
                <a:gd name="T2" fmla="*/ 2147483647 w 29"/>
                <a:gd name="T3" fmla="*/ 2147483647 h 25"/>
                <a:gd name="T4" fmla="*/ 2147483647 w 29"/>
                <a:gd name="T5" fmla="*/ 2147483647 h 25"/>
                <a:gd name="T6" fmla="*/ 2147483647 w 29"/>
                <a:gd name="T7" fmla="*/ 2147483647 h 25"/>
                <a:gd name="T8" fmla="*/ 0 w 29"/>
                <a:gd name="T9" fmla="*/ 2147483647 h 25"/>
                <a:gd name="T10" fmla="*/ 0 w 29"/>
                <a:gd name="T11" fmla="*/ 2147483647 h 25"/>
                <a:gd name="T12" fmla="*/ 0 w 29"/>
                <a:gd name="T13" fmla="*/ 2147483647 h 25"/>
                <a:gd name="T14" fmla="*/ 2147483647 w 29"/>
                <a:gd name="T15" fmla="*/ 2147483647 h 25"/>
                <a:gd name="T16" fmla="*/ 2147483647 w 29"/>
                <a:gd name="T17" fmla="*/ 2147483647 h 25"/>
                <a:gd name="T18" fmla="*/ 2147483647 w 29"/>
                <a:gd name="T19" fmla="*/ 2147483647 h 25"/>
                <a:gd name="T20" fmla="*/ 2147483647 w 29"/>
                <a:gd name="T21" fmla="*/ 2147483647 h 25"/>
                <a:gd name="T22" fmla="*/ 2147483647 w 29"/>
                <a:gd name="T23" fmla="*/ 0 h 25"/>
                <a:gd name="T24" fmla="*/ 2147483647 w 29"/>
                <a:gd name="T25" fmla="*/ 2147483647 h 25"/>
                <a:gd name="T26" fmla="*/ 2147483647 w 29"/>
                <a:gd name="T27" fmla="*/ 2147483647 h 25"/>
                <a:gd name="T28" fmla="*/ 2147483647 w 29"/>
                <a:gd name="T29" fmla="*/ 2147483647 h 25"/>
                <a:gd name="T30" fmla="*/ 2147483647 w 29"/>
                <a:gd name="T31" fmla="*/ 0 h 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" h="25">
                  <a:moveTo>
                    <a:pt x="29" y="22"/>
                  </a:moveTo>
                  <a:cubicBezTo>
                    <a:pt x="28" y="23"/>
                    <a:pt x="26" y="23"/>
                    <a:pt x="24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5" y="25"/>
                    <a:pt x="27" y="24"/>
                    <a:pt x="29" y="22"/>
                  </a:cubicBezTo>
                  <a:moveTo>
                    <a:pt x="4" y="0"/>
                  </a:moveTo>
                  <a:cubicBezTo>
                    <a:pt x="3" y="1"/>
                    <a:pt x="2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1"/>
                    <a:pt x="4" y="0"/>
                  </a:cubicBezTo>
                </a:path>
              </a:pathLst>
            </a:custGeom>
            <a:solidFill>
              <a:srgbClr val="778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8" name="Freeform 8"/>
            <p:cNvSpPr>
              <a:spLocks/>
            </p:cNvSpPr>
            <p:nvPr/>
          </p:nvSpPr>
          <p:spPr bwMode="auto">
            <a:xfrm>
              <a:off x="2942636" y="614031"/>
              <a:ext cx="431069" cy="273057"/>
            </a:xfrm>
            <a:custGeom>
              <a:avLst/>
              <a:gdLst>
                <a:gd name="T0" fmla="*/ 2147483647 w 52"/>
                <a:gd name="T1" fmla="*/ 0 h 33"/>
                <a:gd name="T2" fmla="*/ 2147483647 w 52"/>
                <a:gd name="T3" fmla="*/ 2147483647 h 33"/>
                <a:gd name="T4" fmla="*/ 2147483647 w 52"/>
                <a:gd name="T5" fmla="*/ 2147483647 h 33"/>
                <a:gd name="T6" fmla="*/ 2147483647 w 52"/>
                <a:gd name="T7" fmla="*/ 2147483647 h 33"/>
                <a:gd name="T8" fmla="*/ 0 w 52"/>
                <a:gd name="T9" fmla="*/ 2147483647 h 33"/>
                <a:gd name="T10" fmla="*/ 2147483647 w 52"/>
                <a:gd name="T11" fmla="*/ 2147483647 h 33"/>
                <a:gd name="T12" fmla="*/ 2147483647 w 52"/>
                <a:gd name="T13" fmla="*/ 2147483647 h 33"/>
                <a:gd name="T14" fmla="*/ 2147483647 w 52"/>
                <a:gd name="T15" fmla="*/ 2147483647 h 33"/>
                <a:gd name="T16" fmla="*/ 2147483647 w 52"/>
                <a:gd name="T17" fmla="*/ 2147483647 h 33"/>
                <a:gd name="T18" fmla="*/ 2147483647 w 52"/>
                <a:gd name="T19" fmla="*/ 2147483647 h 33"/>
                <a:gd name="T20" fmla="*/ 2147483647 w 52"/>
                <a:gd name="T21" fmla="*/ 2147483647 h 33"/>
                <a:gd name="T22" fmla="*/ 2147483647 w 52"/>
                <a:gd name="T23" fmla="*/ 2147483647 h 33"/>
                <a:gd name="T24" fmla="*/ 2147483647 w 52"/>
                <a:gd name="T25" fmla="*/ 0 h 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" h="33">
                  <a:moveTo>
                    <a:pt x="28" y="0"/>
                  </a:moveTo>
                  <a:cubicBezTo>
                    <a:pt x="21" y="0"/>
                    <a:pt x="16" y="4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0" y="8"/>
                    <a:pt x="6" y="10"/>
                    <a:pt x="4" y="12"/>
                  </a:cubicBezTo>
                  <a:cubicBezTo>
                    <a:pt x="2" y="13"/>
                    <a:pt x="0" y="15"/>
                    <a:pt x="0" y="17"/>
                  </a:cubicBezTo>
                  <a:cubicBezTo>
                    <a:pt x="6" y="22"/>
                    <a:pt x="13" y="27"/>
                    <a:pt x="19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2" y="33"/>
                    <a:pt x="42" y="33"/>
                  </a:cubicBezTo>
                  <a:cubicBezTo>
                    <a:pt x="48" y="32"/>
                    <a:pt x="52" y="28"/>
                    <a:pt x="52" y="23"/>
                  </a:cubicBezTo>
                  <a:cubicBezTo>
                    <a:pt x="52" y="18"/>
                    <a:pt x="47" y="14"/>
                    <a:pt x="40" y="14"/>
                  </a:cubicBezTo>
                  <a:cubicBezTo>
                    <a:pt x="41" y="13"/>
                    <a:pt x="41" y="12"/>
                    <a:pt x="41" y="11"/>
                  </a:cubicBezTo>
                  <a:cubicBezTo>
                    <a:pt x="41" y="5"/>
                    <a:pt x="35" y="0"/>
                    <a:pt x="28" y="0"/>
                  </a:cubicBezTo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Freeform 9"/>
            <p:cNvSpPr>
              <a:spLocks/>
            </p:cNvSpPr>
            <p:nvPr/>
          </p:nvSpPr>
          <p:spPr bwMode="auto">
            <a:xfrm>
              <a:off x="2934320" y="754024"/>
              <a:ext cx="166329" cy="133063"/>
            </a:xfrm>
            <a:custGeom>
              <a:avLst/>
              <a:gdLst>
                <a:gd name="T0" fmla="*/ 2147483647 w 20"/>
                <a:gd name="T1" fmla="*/ 0 h 16"/>
                <a:gd name="T2" fmla="*/ 0 w 20"/>
                <a:gd name="T3" fmla="*/ 2147483647 h 16"/>
                <a:gd name="T4" fmla="*/ 2147483647 w 20"/>
                <a:gd name="T5" fmla="*/ 2147483647 h 16"/>
                <a:gd name="T6" fmla="*/ 2147483647 w 20"/>
                <a:gd name="T7" fmla="*/ 2147483647 h 16"/>
                <a:gd name="T8" fmla="*/ 2147483647 w 20"/>
                <a:gd name="T9" fmla="*/ 2147483647 h 16"/>
                <a:gd name="T10" fmla="*/ 2147483647 w 20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6">
                  <a:moveTo>
                    <a:pt x="1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0" y="9"/>
                    <a:pt x="5" y="14"/>
                    <a:pt x="11" y="16"/>
                  </a:cubicBezTo>
                  <a:cubicBezTo>
                    <a:pt x="12" y="16"/>
                    <a:pt x="13" y="16"/>
                    <a:pt x="13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4" y="10"/>
                    <a:pt x="7" y="5"/>
                    <a:pt x="1" y="0"/>
                  </a:cubicBezTo>
                </a:path>
              </a:pathLst>
            </a:custGeom>
            <a:solidFill>
              <a:srgbClr val="778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0" name="Freeform 10"/>
            <p:cNvSpPr>
              <a:spLocks/>
            </p:cNvSpPr>
            <p:nvPr/>
          </p:nvSpPr>
          <p:spPr bwMode="auto">
            <a:xfrm>
              <a:off x="2271776" y="695809"/>
              <a:ext cx="820556" cy="505917"/>
            </a:xfrm>
            <a:custGeom>
              <a:avLst/>
              <a:gdLst>
                <a:gd name="T0" fmla="*/ 2147483647 w 99"/>
                <a:gd name="T1" fmla="*/ 2147483647 h 61"/>
                <a:gd name="T2" fmla="*/ 2147483647 w 99"/>
                <a:gd name="T3" fmla="*/ 2147483647 h 61"/>
                <a:gd name="T4" fmla="*/ 2147483647 w 99"/>
                <a:gd name="T5" fmla="*/ 0 h 61"/>
                <a:gd name="T6" fmla="*/ 2147483647 w 99"/>
                <a:gd name="T7" fmla="*/ 2147483647 h 61"/>
                <a:gd name="T8" fmla="*/ 2147483647 w 99"/>
                <a:gd name="T9" fmla="*/ 2147483647 h 61"/>
                <a:gd name="T10" fmla="*/ 2147483647 w 99"/>
                <a:gd name="T11" fmla="*/ 2147483647 h 61"/>
                <a:gd name="T12" fmla="*/ 0 w 99"/>
                <a:gd name="T13" fmla="*/ 2147483647 h 61"/>
                <a:gd name="T14" fmla="*/ 2147483647 w 99"/>
                <a:gd name="T15" fmla="*/ 2147483647 h 61"/>
                <a:gd name="T16" fmla="*/ 2147483647 w 99"/>
                <a:gd name="T17" fmla="*/ 2147483647 h 61"/>
                <a:gd name="T18" fmla="*/ 2147483647 w 99"/>
                <a:gd name="T19" fmla="*/ 2147483647 h 61"/>
                <a:gd name="T20" fmla="*/ 2147483647 w 99"/>
                <a:gd name="T21" fmla="*/ 2147483647 h 61"/>
                <a:gd name="T22" fmla="*/ 2147483647 w 99"/>
                <a:gd name="T23" fmla="*/ 2147483647 h 61"/>
                <a:gd name="T24" fmla="*/ 2147483647 w 99"/>
                <a:gd name="T25" fmla="*/ 2147483647 h 61"/>
                <a:gd name="T26" fmla="*/ 2147483647 w 99"/>
                <a:gd name="T27" fmla="*/ 2147483647 h 6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9" h="61">
                  <a:moveTo>
                    <a:pt x="76" y="25"/>
                  </a:moveTo>
                  <a:cubicBezTo>
                    <a:pt x="77" y="23"/>
                    <a:pt x="77" y="21"/>
                    <a:pt x="77" y="20"/>
                  </a:cubicBezTo>
                  <a:cubicBezTo>
                    <a:pt x="77" y="9"/>
                    <a:pt x="67" y="0"/>
                    <a:pt x="53" y="0"/>
                  </a:cubicBezTo>
                  <a:cubicBezTo>
                    <a:pt x="42" y="0"/>
                    <a:pt x="32" y="7"/>
                    <a:pt x="30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1" y="16"/>
                    <a:pt x="14" y="18"/>
                    <a:pt x="9" y="22"/>
                  </a:cubicBezTo>
                  <a:cubicBezTo>
                    <a:pt x="3" y="26"/>
                    <a:pt x="0" y="32"/>
                    <a:pt x="0" y="38"/>
                  </a:cubicBezTo>
                  <a:cubicBezTo>
                    <a:pt x="0" y="49"/>
                    <a:pt x="9" y="57"/>
                    <a:pt x="21" y="60"/>
                  </a:cubicBezTo>
                  <a:cubicBezTo>
                    <a:pt x="22" y="61"/>
                    <a:pt x="23" y="61"/>
                    <a:pt x="25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77" y="61"/>
                    <a:pt x="77" y="61"/>
                    <a:pt x="77" y="61"/>
                  </a:cubicBezTo>
                  <a:cubicBezTo>
                    <a:pt x="78" y="61"/>
                    <a:pt x="79" y="61"/>
                    <a:pt x="80" y="61"/>
                  </a:cubicBezTo>
                  <a:cubicBezTo>
                    <a:pt x="91" y="59"/>
                    <a:pt x="99" y="52"/>
                    <a:pt x="99" y="43"/>
                  </a:cubicBezTo>
                  <a:cubicBezTo>
                    <a:pt x="99" y="33"/>
                    <a:pt x="89" y="25"/>
                    <a:pt x="76" y="25"/>
                  </a:cubicBezTo>
                  <a:close/>
                </a:path>
              </a:pathLst>
            </a:custGeom>
            <a:solidFill>
              <a:srgbClr val="FFFC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1" name="Freeform 11"/>
            <p:cNvSpPr>
              <a:spLocks/>
            </p:cNvSpPr>
            <p:nvPr/>
          </p:nvSpPr>
          <p:spPr bwMode="auto">
            <a:xfrm>
              <a:off x="2097131" y="547499"/>
              <a:ext cx="356221" cy="223158"/>
            </a:xfrm>
            <a:custGeom>
              <a:avLst/>
              <a:gdLst>
                <a:gd name="T0" fmla="*/ 2147483647 w 43"/>
                <a:gd name="T1" fmla="*/ 2147483647 h 27"/>
                <a:gd name="T2" fmla="*/ 2147483647 w 43"/>
                <a:gd name="T3" fmla="*/ 2147483647 h 27"/>
                <a:gd name="T4" fmla="*/ 2147483647 w 43"/>
                <a:gd name="T5" fmla="*/ 0 h 27"/>
                <a:gd name="T6" fmla="*/ 2147483647 w 43"/>
                <a:gd name="T7" fmla="*/ 2147483647 h 27"/>
                <a:gd name="T8" fmla="*/ 2147483647 w 43"/>
                <a:gd name="T9" fmla="*/ 2147483647 h 27"/>
                <a:gd name="T10" fmla="*/ 2147483647 w 43"/>
                <a:gd name="T11" fmla="*/ 2147483647 h 27"/>
                <a:gd name="T12" fmla="*/ 0 w 43"/>
                <a:gd name="T13" fmla="*/ 2147483647 h 27"/>
                <a:gd name="T14" fmla="*/ 2147483647 w 43"/>
                <a:gd name="T15" fmla="*/ 2147483647 h 27"/>
                <a:gd name="T16" fmla="*/ 2147483647 w 43"/>
                <a:gd name="T17" fmla="*/ 2147483647 h 27"/>
                <a:gd name="T18" fmla="*/ 2147483647 w 43"/>
                <a:gd name="T19" fmla="*/ 2147483647 h 27"/>
                <a:gd name="T20" fmla="*/ 2147483647 w 43"/>
                <a:gd name="T21" fmla="*/ 2147483647 h 27"/>
                <a:gd name="T22" fmla="*/ 2147483647 w 43"/>
                <a:gd name="T23" fmla="*/ 2147483647 h 27"/>
                <a:gd name="T24" fmla="*/ 2147483647 w 43"/>
                <a:gd name="T25" fmla="*/ 2147483647 h 27"/>
                <a:gd name="T26" fmla="*/ 2147483647 w 43"/>
                <a:gd name="T27" fmla="*/ 2147483647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3" h="27">
                  <a:moveTo>
                    <a:pt x="33" y="11"/>
                  </a:moveTo>
                  <a:cubicBezTo>
                    <a:pt x="33" y="10"/>
                    <a:pt x="33" y="9"/>
                    <a:pt x="33" y="9"/>
                  </a:cubicBezTo>
                  <a:cubicBezTo>
                    <a:pt x="33" y="4"/>
                    <a:pt x="29" y="0"/>
                    <a:pt x="23" y="0"/>
                  </a:cubicBezTo>
                  <a:cubicBezTo>
                    <a:pt x="18" y="0"/>
                    <a:pt x="13" y="3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6" y="8"/>
                    <a:pt x="3" y="10"/>
                  </a:cubicBezTo>
                  <a:cubicBezTo>
                    <a:pt x="1" y="12"/>
                    <a:pt x="0" y="14"/>
                    <a:pt x="0" y="17"/>
                  </a:cubicBezTo>
                  <a:cubicBezTo>
                    <a:pt x="0" y="21"/>
                    <a:pt x="3" y="25"/>
                    <a:pt x="9" y="26"/>
                  </a:cubicBezTo>
                  <a:cubicBezTo>
                    <a:pt x="9" y="27"/>
                    <a:pt x="10" y="27"/>
                    <a:pt x="1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9" y="26"/>
                    <a:pt x="43" y="23"/>
                    <a:pt x="43" y="19"/>
                  </a:cubicBezTo>
                  <a:cubicBezTo>
                    <a:pt x="43" y="14"/>
                    <a:pt x="38" y="11"/>
                    <a:pt x="33" y="11"/>
                  </a:cubicBezTo>
                </a:path>
              </a:pathLst>
            </a:custGeom>
            <a:solidFill>
              <a:srgbClr val="FFFC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2" name="Freeform 12"/>
            <p:cNvSpPr>
              <a:spLocks/>
            </p:cNvSpPr>
            <p:nvPr/>
          </p:nvSpPr>
          <p:spPr bwMode="auto">
            <a:xfrm>
              <a:off x="2950953" y="605714"/>
              <a:ext cx="439386" cy="273057"/>
            </a:xfrm>
            <a:custGeom>
              <a:avLst/>
              <a:gdLst>
                <a:gd name="T0" fmla="*/ 2147483647 w 53"/>
                <a:gd name="T1" fmla="*/ 2147483647 h 33"/>
                <a:gd name="T2" fmla="*/ 2147483647 w 53"/>
                <a:gd name="T3" fmla="*/ 2147483647 h 33"/>
                <a:gd name="T4" fmla="*/ 2147483647 w 53"/>
                <a:gd name="T5" fmla="*/ 0 h 33"/>
                <a:gd name="T6" fmla="*/ 2147483647 w 53"/>
                <a:gd name="T7" fmla="*/ 2147483647 h 33"/>
                <a:gd name="T8" fmla="*/ 2147483647 w 53"/>
                <a:gd name="T9" fmla="*/ 2147483647 h 33"/>
                <a:gd name="T10" fmla="*/ 2147483647 w 53"/>
                <a:gd name="T11" fmla="*/ 2147483647 h 33"/>
                <a:gd name="T12" fmla="*/ 0 w 53"/>
                <a:gd name="T13" fmla="*/ 2147483647 h 33"/>
                <a:gd name="T14" fmla="*/ 2147483647 w 53"/>
                <a:gd name="T15" fmla="*/ 2147483647 h 33"/>
                <a:gd name="T16" fmla="*/ 2147483647 w 53"/>
                <a:gd name="T17" fmla="*/ 2147483647 h 33"/>
                <a:gd name="T18" fmla="*/ 2147483647 w 53"/>
                <a:gd name="T19" fmla="*/ 2147483647 h 33"/>
                <a:gd name="T20" fmla="*/ 2147483647 w 53"/>
                <a:gd name="T21" fmla="*/ 2147483647 h 33"/>
                <a:gd name="T22" fmla="*/ 2147483647 w 53"/>
                <a:gd name="T23" fmla="*/ 2147483647 h 33"/>
                <a:gd name="T24" fmla="*/ 2147483647 w 53"/>
                <a:gd name="T25" fmla="*/ 2147483647 h 33"/>
                <a:gd name="T26" fmla="*/ 2147483647 w 53"/>
                <a:gd name="T27" fmla="*/ 2147483647 h 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3" h="33">
                  <a:moveTo>
                    <a:pt x="41" y="13"/>
                  </a:moveTo>
                  <a:cubicBezTo>
                    <a:pt x="42" y="12"/>
                    <a:pt x="42" y="11"/>
                    <a:pt x="42" y="10"/>
                  </a:cubicBezTo>
                  <a:cubicBezTo>
                    <a:pt x="42" y="4"/>
                    <a:pt x="36" y="0"/>
                    <a:pt x="29" y="0"/>
                  </a:cubicBezTo>
                  <a:cubicBezTo>
                    <a:pt x="22" y="0"/>
                    <a:pt x="17" y="3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1" y="8"/>
                    <a:pt x="7" y="9"/>
                    <a:pt x="4" y="12"/>
                  </a:cubicBezTo>
                  <a:cubicBezTo>
                    <a:pt x="1" y="14"/>
                    <a:pt x="0" y="17"/>
                    <a:pt x="0" y="20"/>
                  </a:cubicBezTo>
                  <a:cubicBezTo>
                    <a:pt x="0" y="26"/>
                    <a:pt x="4" y="31"/>
                    <a:pt x="11" y="32"/>
                  </a:cubicBezTo>
                  <a:cubicBezTo>
                    <a:pt x="12" y="33"/>
                    <a:pt x="12" y="33"/>
                    <a:pt x="13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3" y="33"/>
                    <a:pt x="43" y="33"/>
                  </a:cubicBezTo>
                  <a:cubicBezTo>
                    <a:pt x="49" y="32"/>
                    <a:pt x="53" y="28"/>
                    <a:pt x="53" y="23"/>
                  </a:cubicBezTo>
                  <a:cubicBezTo>
                    <a:pt x="53" y="18"/>
                    <a:pt x="48" y="13"/>
                    <a:pt x="41" y="13"/>
                  </a:cubicBezTo>
                  <a:close/>
                </a:path>
              </a:pathLst>
            </a:custGeom>
            <a:solidFill>
              <a:srgbClr val="FFFC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3" name="Freeform 13"/>
            <p:cNvSpPr>
              <a:spLocks noEditPoints="1"/>
            </p:cNvSpPr>
            <p:nvPr/>
          </p:nvSpPr>
          <p:spPr bwMode="auto">
            <a:xfrm>
              <a:off x="712442" y="936986"/>
              <a:ext cx="141380" cy="139994"/>
            </a:xfrm>
            <a:custGeom>
              <a:avLst/>
              <a:gdLst>
                <a:gd name="T0" fmla="*/ 2147483647 w 17"/>
                <a:gd name="T1" fmla="*/ 2147483647 h 17"/>
                <a:gd name="T2" fmla="*/ 2147483647 w 17"/>
                <a:gd name="T3" fmla="*/ 2147483647 h 17"/>
                <a:gd name="T4" fmla="*/ 2147483647 w 17"/>
                <a:gd name="T5" fmla="*/ 2147483647 h 17"/>
                <a:gd name="T6" fmla="*/ 2147483647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0 h 17"/>
                <a:gd name="T12" fmla="*/ 0 w 17"/>
                <a:gd name="T13" fmla="*/ 2147483647 h 17"/>
                <a:gd name="T14" fmla="*/ 2147483647 w 17"/>
                <a:gd name="T15" fmla="*/ 2147483647 h 17"/>
                <a:gd name="T16" fmla="*/ 2147483647 w 17"/>
                <a:gd name="T17" fmla="*/ 2147483647 h 17"/>
                <a:gd name="T18" fmla="*/ 2147483647 w 17"/>
                <a:gd name="T19" fmla="*/ 2147483647 h 17"/>
                <a:gd name="T20" fmla="*/ 2147483647 w 17"/>
                <a:gd name="T21" fmla="*/ 2147483647 h 17"/>
                <a:gd name="T22" fmla="*/ 2147483647 w 17"/>
                <a:gd name="T23" fmla="*/ 2147483647 h 17"/>
                <a:gd name="T24" fmla="*/ 2147483647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" h="17">
                  <a:moveTo>
                    <a:pt x="8" y="15"/>
                  </a:moveTo>
                  <a:cubicBezTo>
                    <a:pt x="4" y="15"/>
                    <a:pt x="1" y="12"/>
                    <a:pt x="1" y="8"/>
                  </a:cubicBezTo>
                  <a:cubicBezTo>
                    <a:pt x="1" y="5"/>
                    <a:pt x="4" y="2"/>
                    <a:pt x="8" y="2"/>
                  </a:cubicBezTo>
                  <a:cubicBezTo>
                    <a:pt x="12" y="2"/>
                    <a:pt x="15" y="5"/>
                    <a:pt x="15" y="8"/>
                  </a:cubicBezTo>
                  <a:cubicBezTo>
                    <a:pt x="15" y="12"/>
                    <a:pt x="12" y="15"/>
                    <a:pt x="8" y="15"/>
                  </a:cubicBezTo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12" y="17"/>
                    <a:pt x="16" y="14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3"/>
                    <a:pt x="12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4" name="Freeform 14"/>
            <p:cNvSpPr>
              <a:spLocks noEditPoints="1"/>
            </p:cNvSpPr>
            <p:nvPr/>
          </p:nvSpPr>
          <p:spPr bwMode="auto">
            <a:xfrm>
              <a:off x="1003518" y="936986"/>
              <a:ext cx="139994" cy="139994"/>
            </a:xfrm>
            <a:custGeom>
              <a:avLst/>
              <a:gdLst>
                <a:gd name="T0" fmla="*/ 2147483647 w 17"/>
                <a:gd name="T1" fmla="*/ 2147483647 h 17"/>
                <a:gd name="T2" fmla="*/ 2147483647 w 17"/>
                <a:gd name="T3" fmla="*/ 2147483647 h 17"/>
                <a:gd name="T4" fmla="*/ 2147483647 w 17"/>
                <a:gd name="T5" fmla="*/ 2147483647 h 17"/>
                <a:gd name="T6" fmla="*/ 2147483647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0 h 17"/>
                <a:gd name="T12" fmla="*/ 0 w 17"/>
                <a:gd name="T13" fmla="*/ 2147483647 h 17"/>
                <a:gd name="T14" fmla="*/ 2147483647 w 17"/>
                <a:gd name="T15" fmla="*/ 2147483647 h 17"/>
                <a:gd name="T16" fmla="*/ 2147483647 w 17"/>
                <a:gd name="T17" fmla="*/ 2147483647 h 17"/>
                <a:gd name="T18" fmla="*/ 0 w 17"/>
                <a:gd name="T19" fmla="*/ 2147483647 h 17"/>
                <a:gd name="T20" fmla="*/ 2147483647 w 17"/>
                <a:gd name="T21" fmla="*/ 2147483647 h 17"/>
                <a:gd name="T22" fmla="*/ 2147483647 w 17"/>
                <a:gd name="T23" fmla="*/ 2147483647 h 17"/>
                <a:gd name="T24" fmla="*/ 2147483647 w 17"/>
                <a:gd name="T25" fmla="*/ 2147483647 h 17"/>
                <a:gd name="T26" fmla="*/ 2147483647 w 17"/>
                <a:gd name="T27" fmla="*/ 2147483647 h 17"/>
                <a:gd name="T28" fmla="*/ 2147483647 w 17"/>
                <a:gd name="T29" fmla="*/ 2147483647 h 17"/>
                <a:gd name="T30" fmla="*/ 2147483647 w 17"/>
                <a:gd name="T31" fmla="*/ 2147483647 h 17"/>
                <a:gd name="T32" fmla="*/ 2147483647 w 17"/>
                <a:gd name="T33" fmla="*/ 2147483647 h 17"/>
                <a:gd name="T34" fmla="*/ 2147483647 w 17"/>
                <a:gd name="T35" fmla="*/ 2147483647 h 17"/>
                <a:gd name="T36" fmla="*/ 2147483647 w 17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7" h="17">
                  <a:moveTo>
                    <a:pt x="8" y="15"/>
                  </a:moveTo>
                  <a:cubicBezTo>
                    <a:pt x="5" y="15"/>
                    <a:pt x="2" y="12"/>
                    <a:pt x="2" y="8"/>
                  </a:cubicBezTo>
                  <a:cubicBezTo>
                    <a:pt x="2" y="5"/>
                    <a:pt x="5" y="2"/>
                    <a:pt x="8" y="2"/>
                  </a:cubicBezTo>
                  <a:cubicBezTo>
                    <a:pt x="12" y="2"/>
                    <a:pt x="15" y="5"/>
                    <a:pt x="15" y="8"/>
                  </a:cubicBezTo>
                  <a:cubicBezTo>
                    <a:pt x="15" y="12"/>
                    <a:pt x="12" y="15"/>
                    <a:pt x="8" y="15"/>
                  </a:cubicBezTo>
                  <a:moveTo>
                    <a:pt x="8" y="0"/>
                  </a:moveTo>
                  <a:cubicBezTo>
                    <a:pt x="4" y="0"/>
                    <a:pt x="1" y="3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3"/>
                    <a:pt x="4" y="16"/>
                    <a:pt x="7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6"/>
                    <a:pt x="16" y="13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3"/>
                    <a:pt x="13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5" name="Freeform 15"/>
            <p:cNvSpPr>
              <a:spLocks/>
            </p:cNvSpPr>
            <p:nvPr/>
          </p:nvSpPr>
          <p:spPr bwMode="auto">
            <a:xfrm>
              <a:off x="1293208" y="936986"/>
              <a:ext cx="83164" cy="139994"/>
            </a:xfrm>
            <a:custGeom>
              <a:avLst/>
              <a:gdLst>
                <a:gd name="T0" fmla="*/ 2147483647 w 10"/>
                <a:gd name="T1" fmla="*/ 0 h 17"/>
                <a:gd name="T2" fmla="*/ 0 w 10"/>
                <a:gd name="T3" fmla="*/ 2147483647 h 17"/>
                <a:gd name="T4" fmla="*/ 2147483647 w 10"/>
                <a:gd name="T5" fmla="*/ 2147483647 h 17"/>
                <a:gd name="T6" fmla="*/ 2147483647 w 10"/>
                <a:gd name="T7" fmla="*/ 2147483647 h 17"/>
                <a:gd name="T8" fmla="*/ 0 w 10"/>
                <a:gd name="T9" fmla="*/ 2147483647 h 17"/>
                <a:gd name="T10" fmla="*/ 2147483647 w 10"/>
                <a:gd name="T11" fmla="*/ 2147483647 h 17"/>
                <a:gd name="T12" fmla="*/ 2147483647 w 10"/>
                <a:gd name="T13" fmla="*/ 2147483647 h 17"/>
                <a:gd name="T14" fmla="*/ 2147483647 w 10"/>
                <a:gd name="T15" fmla="*/ 2147483647 h 17"/>
                <a:gd name="T16" fmla="*/ 2147483647 w 10"/>
                <a:gd name="T17" fmla="*/ 2147483647 h 17"/>
                <a:gd name="T18" fmla="*/ 2147483647 w 10"/>
                <a:gd name="T19" fmla="*/ 2147483647 h 17"/>
                <a:gd name="T20" fmla="*/ 2147483647 w 10"/>
                <a:gd name="T21" fmla="*/ 2147483647 h 17"/>
                <a:gd name="T22" fmla="*/ 2147483647 w 10"/>
                <a:gd name="T23" fmla="*/ 2147483647 h 17"/>
                <a:gd name="T24" fmla="*/ 2147483647 w 10"/>
                <a:gd name="T25" fmla="*/ 2147483647 h 17"/>
                <a:gd name="T26" fmla="*/ 2147483647 w 10"/>
                <a:gd name="T27" fmla="*/ 2147483647 h 17"/>
                <a:gd name="T28" fmla="*/ 2147483647 w 10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" h="17">
                  <a:moveTo>
                    <a:pt x="9" y="0"/>
                  </a:moveTo>
                  <a:cubicBezTo>
                    <a:pt x="4" y="0"/>
                    <a:pt x="1" y="3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4"/>
                    <a:pt x="4" y="17"/>
                    <a:pt x="9" y="17"/>
                  </a:cubicBezTo>
                  <a:cubicBezTo>
                    <a:pt x="9" y="17"/>
                    <a:pt x="9" y="17"/>
                    <a:pt x="10" y="17"/>
                  </a:cubicBezTo>
                  <a:cubicBezTo>
                    <a:pt x="10" y="16"/>
                    <a:pt x="10" y="16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5" y="15"/>
                    <a:pt x="2" y="12"/>
                    <a:pt x="2" y="8"/>
                  </a:cubicBezTo>
                  <a:cubicBezTo>
                    <a:pt x="2" y="5"/>
                    <a:pt x="5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6" name="Freeform 16"/>
            <p:cNvSpPr>
              <a:spLocks noEditPoints="1"/>
            </p:cNvSpPr>
            <p:nvPr/>
          </p:nvSpPr>
          <p:spPr bwMode="auto">
            <a:xfrm>
              <a:off x="862138" y="1176777"/>
              <a:ext cx="141380" cy="141380"/>
            </a:xfrm>
            <a:custGeom>
              <a:avLst/>
              <a:gdLst>
                <a:gd name="T0" fmla="*/ 2147483647 w 17"/>
                <a:gd name="T1" fmla="*/ 2147483647 h 17"/>
                <a:gd name="T2" fmla="*/ 2147483647 w 17"/>
                <a:gd name="T3" fmla="*/ 2147483647 h 17"/>
                <a:gd name="T4" fmla="*/ 2147483647 w 17"/>
                <a:gd name="T5" fmla="*/ 2147483647 h 17"/>
                <a:gd name="T6" fmla="*/ 2147483647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0 h 17"/>
                <a:gd name="T12" fmla="*/ 0 w 17"/>
                <a:gd name="T13" fmla="*/ 2147483647 h 17"/>
                <a:gd name="T14" fmla="*/ 2147483647 w 17"/>
                <a:gd name="T15" fmla="*/ 2147483647 h 17"/>
                <a:gd name="T16" fmla="*/ 2147483647 w 17"/>
                <a:gd name="T17" fmla="*/ 2147483647 h 17"/>
                <a:gd name="T18" fmla="*/ 2147483647 w 17"/>
                <a:gd name="T19" fmla="*/ 0 h 17"/>
                <a:gd name="T20" fmla="*/ 2147483647 w 17"/>
                <a:gd name="T21" fmla="*/ 2147483647 h 17"/>
                <a:gd name="T22" fmla="*/ 2147483647 w 17"/>
                <a:gd name="T23" fmla="*/ 2147483647 h 17"/>
                <a:gd name="T24" fmla="*/ 2147483647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" h="17">
                  <a:moveTo>
                    <a:pt x="9" y="15"/>
                  </a:moveTo>
                  <a:cubicBezTo>
                    <a:pt x="5" y="15"/>
                    <a:pt x="2" y="12"/>
                    <a:pt x="2" y="8"/>
                  </a:cubicBezTo>
                  <a:cubicBezTo>
                    <a:pt x="2" y="5"/>
                    <a:pt x="5" y="2"/>
                    <a:pt x="9" y="2"/>
                  </a:cubicBezTo>
                  <a:cubicBezTo>
                    <a:pt x="13" y="2"/>
                    <a:pt x="16" y="5"/>
                    <a:pt x="16" y="8"/>
                  </a:cubicBezTo>
                  <a:cubicBezTo>
                    <a:pt x="16" y="12"/>
                    <a:pt x="13" y="15"/>
                    <a:pt x="9" y="15"/>
                  </a:cubicBezTo>
                  <a:moveTo>
                    <a:pt x="8" y="0"/>
                  </a:moveTo>
                  <a:cubicBezTo>
                    <a:pt x="4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4" y="17"/>
                    <a:pt x="17" y="13"/>
                    <a:pt x="17" y="8"/>
                  </a:cubicBezTo>
                  <a:cubicBezTo>
                    <a:pt x="17" y="4"/>
                    <a:pt x="14" y="1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7" name="Freeform 17"/>
            <p:cNvSpPr>
              <a:spLocks noEditPoints="1"/>
            </p:cNvSpPr>
            <p:nvPr/>
          </p:nvSpPr>
          <p:spPr bwMode="auto">
            <a:xfrm>
              <a:off x="1135195" y="1176777"/>
              <a:ext cx="141380" cy="141380"/>
            </a:xfrm>
            <a:custGeom>
              <a:avLst/>
              <a:gdLst>
                <a:gd name="T0" fmla="*/ 2147483647 w 17"/>
                <a:gd name="T1" fmla="*/ 2147483647 h 17"/>
                <a:gd name="T2" fmla="*/ 2147483647 w 17"/>
                <a:gd name="T3" fmla="*/ 2147483647 h 17"/>
                <a:gd name="T4" fmla="*/ 2147483647 w 17"/>
                <a:gd name="T5" fmla="*/ 2147483647 h 17"/>
                <a:gd name="T6" fmla="*/ 2147483647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0 h 17"/>
                <a:gd name="T12" fmla="*/ 2147483647 w 17"/>
                <a:gd name="T13" fmla="*/ 2147483647 h 17"/>
                <a:gd name="T14" fmla="*/ 2147483647 w 17"/>
                <a:gd name="T15" fmla="*/ 2147483647 h 17"/>
                <a:gd name="T16" fmla="*/ 2147483647 w 17"/>
                <a:gd name="T17" fmla="*/ 0 h 17"/>
                <a:gd name="T18" fmla="*/ 0 w 17"/>
                <a:gd name="T19" fmla="*/ 2147483647 h 17"/>
                <a:gd name="T20" fmla="*/ 2147483647 w 17"/>
                <a:gd name="T21" fmla="*/ 2147483647 h 17"/>
                <a:gd name="T22" fmla="*/ 2147483647 w 17"/>
                <a:gd name="T23" fmla="*/ 2147483647 h 17"/>
                <a:gd name="T24" fmla="*/ 2147483647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" h="17">
                  <a:moveTo>
                    <a:pt x="9" y="15"/>
                  </a:moveTo>
                  <a:cubicBezTo>
                    <a:pt x="5" y="15"/>
                    <a:pt x="2" y="12"/>
                    <a:pt x="2" y="8"/>
                  </a:cubicBezTo>
                  <a:cubicBezTo>
                    <a:pt x="2" y="5"/>
                    <a:pt x="5" y="2"/>
                    <a:pt x="9" y="2"/>
                  </a:cubicBezTo>
                  <a:cubicBezTo>
                    <a:pt x="13" y="2"/>
                    <a:pt x="16" y="5"/>
                    <a:pt x="16" y="8"/>
                  </a:cubicBezTo>
                  <a:cubicBezTo>
                    <a:pt x="16" y="12"/>
                    <a:pt x="13" y="15"/>
                    <a:pt x="9" y="15"/>
                  </a:cubicBezTo>
                  <a:moveTo>
                    <a:pt x="10" y="0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4" y="17"/>
                    <a:pt x="17" y="13"/>
                    <a:pt x="17" y="8"/>
                  </a:cubicBezTo>
                  <a:cubicBezTo>
                    <a:pt x="17" y="4"/>
                    <a:pt x="14" y="1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8" name="Freeform 18"/>
            <p:cNvSpPr>
              <a:spLocks/>
            </p:cNvSpPr>
            <p:nvPr/>
          </p:nvSpPr>
          <p:spPr bwMode="auto">
            <a:xfrm>
              <a:off x="845505" y="993815"/>
              <a:ext cx="166329" cy="16633"/>
            </a:xfrm>
            <a:custGeom>
              <a:avLst/>
              <a:gdLst>
                <a:gd name="T0" fmla="*/ 2147483647 w 120"/>
                <a:gd name="T1" fmla="*/ 0 h 12"/>
                <a:gd name="T2" fmla="*/ 2147483647 w 120"/>
                <a:gd name="T3" fmla="*/ 0 h 12"/>
                <a:gd name="T4" fmla="*/ 2147483647 w 120"/>
                <a:gd name="T5" fmla="*/ 0 h 12"/>
                <a:gd name="T6" fmla="*/ 0 w 120"/>
                <a:gd name="T7" fmla="*/ 0 h 12"/>
                <a:gd name="T8" fmla="*/ 0 w 120"/>
                <a:gd name="T9" fmla="*/ 2147483647 h 12"/>
                <a:gd name="T10" fmla="*/ 2147483647 w 120"/>
                <a:gd name="T11" fmla="*/ 2147483647 h 12"/>
                <a:gd name="T12" fmla="*/ 2147483647 w 120"/>
                <a:gd name="T13" fmla="*/ 2147483647 h 12"/>
                <a:gd name="T14" fmla="*/ 2147483647 w 120"/>
                <a:gd name="T15" fmla="*/ 2147483647 h 12"/>
                <a:gd name="T16" fmla="*/ 2147483647 w 120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0" h="12">
                  <a:moveTo>
                    <a:pt x="120" y="0"/>
                  </a:moveTo>
                  <a:lnTo>
                    <a:pt x="114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9" name="Freeform 19"/>
            <p:cNvSpPr>
              <a:spLocks/>
            </p:cNvSpPr>
            <p:nvPr/>
          </p:nvSpPr>
          <p:spPr bwMode="auto">
            <a:xfrm>
              <a:off x="845505" y="993815"/>
              <a:ext cx="166329" cy="16633"/>
            </a:xfrm>
            <a:custGeom>
              <a:avLst/>
              <a:gdLst>
                <a:gd name="T0" fmla="*/ 2147483647 w 120"/>
                <a:gd name="T1" fmla="*/ 0 h 12"/>
                <a:gd name="T2" fmla="*/ 2147483647 w 120"/>
                <a:gd name="T3" fmla="*/ 0 h 12"/>
                <a:gd name="T4" fmla="*/ 2147483647 w 120"/>
                <a:gd name="T5" fmla="*/ 0 h 12"/>
                <a:gd name="T6" fmla="*/ 0 w 120"/>
                <a:gd name="T7" fmla="*/ 0 h 12"/>
                <a:gd name="T8" fmla="*/ 0 w 120"/>
                <a:gd name="T9" fmla="*/ 2147483647 h 12"/>
                <a:gd name="T10" fmla="*/ 2147483647 w 120"/>
                <a:gd name="T11" fmla="*/ 2147483647 h 12"/>
                <a:gd name="T12" fmla="*/ 2147483647 w 120"/>
                <a:gd name="T13" fmla="*/ 2147483647 h 12"/>
                <a:gd name="T14" fmla="*/ 2147483647 w 120"/>
                <a:gd name="T15" fmla="*/ 2147483647 h 12"/>
                <a:gd name="T16" fmla="*/ 2147483647 w 120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0" h="12">
                  <a:moveTo>
                    <a:pt x="120" y="0"/>
                  </a:moveTo>
                  <a:lnTo>
                    <a:pt x="114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0" name="Freeform 20"/>
            <p:cNvSpPr>
              <a:spLocks/>
            </p:cNvSpPr>
            <p:nvPr/>
          </p:nvSpPr>
          <p:spPr bwMode="auto">
            <a:xfrm>
              <a:off x="1135195" y="993815"/>
              <a:ext cx="166329" cy="16633"/>
            </a:xfrm>
            <a:custGeom>
              <a:avLst/>
              <a:gdLst>
                <a:gd name="T0" fmla="*/ 2147483647 w 120"/>
                <a:gd name="T1" fmla="*/ 0 h 12"/>
                <a:gd name="T2" fmla="*/ 2147483647 w 120"/>
                <a:gd name="T3" fmla="*/ 0 h 12"/>
                <a:gd name="T4" fmla="*/ 2147483647 w 120"/>
                <a:gd name="T5" fmla="*/ 0 h 12"/>
                <a:gd name="T6" fmla="*/ 0 w 120"/>
                <a:gd name="T7" fmla="*/ 0 h 12"/>
                <a:gd name="T8" fmla="*/ 0 w 120"/>
                <a:gd name="T9" fmla="*/ 2147483647 h 12"/>
                <a:gd name="T10" fmla="*/ 2147483647 w 120"/>
                <a:gd name="T11" fmla="*/ 2147483647 h 12"/>
                <a:gd name="T12" fmla="*/ 2147483647 w 120"/>
                <a:gd name="T13" fmla="*/ 2147483647 h 12"/>
                <a:gd name="T14" fmla="*/ 2147483647 w 120"/>
                <a:gd name="T15" fmla="*/ 2147483647 h 12"/>
                <a:gd name="T16" fmla="*/ 2147483647 w 120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0" h="12">
                  <a:moveTo>
                    <a:pt x="120" y="0"/>
                  </a:moveTo>
                  <a:lnTo>
                    <a:pt x="114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1" name="Freeform 21"/>
            <p:cNvSpPr>
              <a:spLocks/>
            </p:cNvSpPr>
            <p:nvPr/>
          </p:nvSpPr>
          <p:spPr bwMode="auto">
            <a:xfrm>
              <a:off x="1135195" y="993815"/>
              <a:ext cx="166329" cy="16633"/>
            </a:xfrm>
            <a:custGeom>
              <a:avLst/>
              <a:gdLst>
                <a:gd name="T0" fmla="*/ 2147483647 w 120"/>
                <a:gd name="T1" fmla="*/ 0 h 12"/>
                <a:gd name="T2" fmla="*/ 2147483647 w 120"/>
                <a:gd name="T3" fmla="*/ 0 h 12"/>
                <a:gd name="T4" fmla="*/ 2147483647 w 120"/>
                <a:gd name="T5" fmla="*/ 0 h 12"/>
                <a:gd name="T6" fmla="*/ 0 w 120"/>
                <a:gd name="T7" fmla="*/ 0 h 12"/>
                <a:gd name="T8" fmla="*/ 0 w 120"/>
                <a:gd name="T9" fmla="*/ 2147483647 h 12"/>
                <a:gd name="T10" fmla="*/ 2147483647 w 120"/>
                <a:gd name="T11" fmla="*/ 2147483647 h 12"/>
                <a:gd name="T12" fmla="*/ 2147483647 w 120"/>
                <a:gd name="T13" fmla="*/ 2147483647 h 12"/>
                <a:gd name="T14" fmla="*/ 2147483647 w 120"/>
                <a:gd name="T15" fmla="*/ 2147483647 h 12"/>
                <a:gd name="T16" fmla="*/ 2147483647 w 120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0" h="12">
                  <a:moveTo>
                    <a:pt x="120" y="0"/>
                  </a:moveTo>
                  <a:lnTo>
                    <a:pt x="114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2" name="Freeform 22"/>
            <p:cNvSpPr>
              <a:spLocks/>
            </p:cNvSpPr>
            <p:nvPr/>
          </p:nvSpPr>
          <p:spPr bwMode="auto">
            <a:xfrm>
              <a:off x="928670" y="1126878"/>
              <a:ext cx="289690" cy="24949"/>
            </a:xfrm>
            <a:custGeom>
              <a:avLst/>
              <a:gdLst>
                <a:gd name="T0" fmla="*/ 2147483647 w 209"/>
                <a:gd name="T1" fmla="*/ 0 h 18"/>
                <a:gd name="T2" fmla="*/ 2147483647 w 209"/>
                <a:gd name="T3" fmla="*/ 0 h 18"/>
                <a:gd name="T4" fmla="*/ 2147483647 w 209"/>
                <a:gd name="T5" fmla="*/ 2147483647 h 18"/>
                <a:gd name="T6" fmla="*/ 2147483647 w 209"/>
                <a:gd name="T7" fmla="*/ 2147483647 h 18"/>
                <a:gd name="T8" fmla="*/ 2147483647 w 209"/>
                <a:gd name="T9" fmla="*/ 0 h 18"/>
                <a:gd name="T10" fmla="*/ 0 w 209"/>
                <a:gd name="T11" fmla="*/ 0 h 18"/>
                <a:gd name="T12" fmla="*/ 0 w 209"/>
                <a:gd name="T13" fmla="*/ 2147483647 h 18"/>
                <a:gd name="T14" fmla="*/ 0 w 209"/>
                <a:gd name="T15" fmla="*/ 0 h 18"/>
                <a:gd name="T16" fmla="*/ 2147483647 w 209"/>
                <a:gd name="T17" fmla="*/ 0 h 18"/>
                <a:gd name="T18" fmla="*/ 2147483647 w 209"/>
                <a:gd name="T19" fmla="*/ 2147483647 h 18"/>
                <a:gd name="T20" fmla="*/ 2147483647 w 209"/>
                <a:gd name="T21" fmla="*/ 2147483647 h 18"/>
                <a:gd name="T22" fmla="*/ 2147483647 w 209"/>
                <a:gd name="T23" fmla="*/ 0 h 18"/>
                <a:gd name="T24" fmla="*/ 2147483647 w 209"/>
                <a:gd name="T25" fmla="*/ 0 h 18"/>
                <a:gd name="T26" fmla="*/ 2147483647 w 20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9" h="18">
                  <a:moveTo>
                    <a:pt x="209" y="0"/>
                  </a:moveTo>
                  <a:lnTo>
                    <a:pt x="113" y="0"/>
                  </a:lnTo>
                  <a:lnTo>
                    <a:pt x="113" y="12"/>
                  </a:lnTo>
                  <a:lnTo>
                    <a:pt x="96" y="12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8"/>
                  </a:lnTo>
                  <a:lnTo>
                    <a:pt x="197" y="18"/>
                  </a:lnTo>
                  <a:lnTo>
                    <a:pt x="197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3" name="Freeform 23"/>
            <p:cNvSpPr>
              <a:spLocks/>
            </p:cNvSpPr>
            <p:nvPr/>
          </p:nvSpPr>
          <p:spPr bwMode="auto">
            <a:xfrm>
              <a:off x="928670" y="1126878"/>
              <a:ext cx="289690" cy="24949"/>
            </a:xfrm>
            <a:custGeom>
              <a:avLst/>
              <a:gdLst>
                <a:gd name="T0" fmla="*/ 2147483647 w 209"/>
                <a:gd name="T1" fmla="*/ 0 h 18"/>
                <a:gd name="T2" fmla="*/ 2147483647 w 209"/>
                <a:gd name="T3" fmla="*/ 0 h 18"/>
                <a:gd name="T4" fmla="*/ 2147483647 w 209"/>
                <a:gd name="T5" fmla="*/ 2147483647 h 18"/>
                <a:gd name="T6" fmla="*/ 2147483647 w 209"/>
                <a:gd name="T7" fmla="*/ 2147483647 h 18"/>
                <a:gd name="T8" fmla="*/ 2147483647 w 209"/>
                <a:gd name="T9" fmla="*/ 0 h 18"/>
                <a:gd name="T10" fmla="*/ 0 w 209"/>
                <a:gd name="T11" fmla="*/ 0 h 18"/>
                <a:gd name="T12" fmla="*/ 0 w 209"/>
                <a:gd name="T13" fmla="*/ 2147483647 h 18"/>
                <a:gd name="T14" fmla="*/ 0 w 209"/>
                <a:gd name="T15" fmla="*/ 0 h 18"/>
                <a:gd name="T16" fmla="*/ 2147483647 w 209"/>
                <a:gd name="T17" fmla="*/ 0 h 18"/>
                <a:gd name="T18" fmla="*/ 2147483647 w 209"/>
                <a:gd name="T19" fmla="*/ 2147483647 h 18"/>
                <a:gd name="T20" fmla="*/ 2147483647 w 209"/>
                <a:gd name="T21" fmla="*/ 2147483647 h 18"/>
                <a:gd name="T22" fmla="*/ 2147483647 w 209"/>
                <a:gd name="T23" fmla="*/ 0 h 18"/>
                <a:gd name="T24" fmla="*/ 2147483647 w 209"/>
                <a:gd name="T25" fmla="*/ 0 h 18"/>
                <a:gd name="T26" fmla="*/ 2147483647 w 20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9" h="18">
                  <a:moveTo>
                    <a:pt x="209" y="0"/>
                  </a:moveTo>
                  <a:lnTo>
                    <a:pt x="113" y="0"/>
                  </a:lnTo>
                  <a:lnTo>
                    <a:pt x="113" y="12"/>
                  </a:lnTo>
                  <a:lnTo>
                    <a:pt x="96" y="12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8"/>
                  </a:lnTo>
                  <a:lnTo>
                    <a:pt x="197" y="18"/>
                  </a:lnTo>
                  <a:lnTo>
                    <a:pt x="197" y="0"/>
                  </a:lnTo>
                  <a:lnTo>
                    <a:pt x="20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4" name="Freeform 24"/>
            <p:cNvSpPr>
              <a:spLocks/>
            </p:cNvSpPr>
            <p:nvPr/>
          </p:nvSpPr>
          <p:spPr bwMode="auto">
            <a:xfrm>
              <a:off x="1061733" y="1068663"/>
              <a:ext cx="23563" cy="74848"/>
            </a:xfrm>
            <a:custGeom>
              <a:avLst/>
              <a:gdLst>
                <a:gd name="T0" fmla="*/ 2147483647 w 17"/>
                <a:gd name="T1" fmla="*/ 0 h 54"/>
                <a:gd name="T2" fmla="*/ 0 w 17"/>
                <a:gd name="T3" fmla="*/ 0 h 54"/>
                <a:gd name="T4" fmla="*/ 0 w 17"/>
                <a:gd name="T5" fmla="*/ 2147483647 h 54"/>
                <a:gd name="T6" fmla="*/ 0 w 17"/>
                <a:gd name="T7" fmla="*/ 2147483647 h 54"/>
                <a:gd name="T8" fmla="*/ 0 w 17"/>
                <a:gd name="T9" fmla="*/ 2147483647 h 54"/>
                <a:gd name="T10" fmla="*/ 2147483647 w 17"/>
                <a:gd name="T11" fmla="*/ 2147483647 h 54"/>
                <a:gd name="T12" fmla="*/ 2147483647 w 17"/>
                <a:gd name="T13" fmla="*/ 2147483647 h 54"/>
                <a:gd name="T14" fmla="*/ 2147483647 w 17"/>
                <a:gd name="T15" fmla="*/ 2147483647 h 54"/>
                <a:gd name="T16" fmla="*/ 2147483647 w 17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54">
                  <a:moveTo>
                    <a:pt x="17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42"/>
                  </a:lnTo>
                  <a:lnTo>
                    <a:pt x="0" y="54"/>
                  </a:lnTo>
                  <a:lnTo>
                    <a:pt x="17" y="54"/>
                  </a:lnTo>
                  <a:lnTo>
                    <a:pt x="17" y="42"/>
                  </a:lnTo>
                  <a:lnTo>
                    <a:pt x="17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Freeform 25"/>
            <p:cNvSpPr>
              <a:spLocks/>
            </p:cNvSpPr>
            <p:nvPr/>
          </p:nvSpPr>
          <p:spPr bwMode="auto">
            <a:xfrm>
              <a:off x="1061733" y="1068663"/>
              <a:ext cx="23563" cy="74848"/>
            </a:xfrm>
            <a:custGeom>
              <a:avLst/>
              <a:gdLst>
                <a:gd name="T0" fmla="*/ 2147483647 w 17"/>
                <a:gd name="T1" fmla="*/ 0 h 54"/>
                <a:gd name="T2" fmla="*/ 0 w 17"/>
                <a:gd name="T3" fmla="*/ 0 h 54"/>
                <a:gd name="T4" fmla="*/ 0 w 17"/>
                <a:gd name="T5" fmla="*/ 2147483647 h 54"/>
                <a:gd name="T6" fmla="*/ 0 w 17"/>
                <a:gd name="T7" fmla="*/ 2147483647 h 54"/>
                <a:gd name="T8" fmla="*/ 0 w 17"/>
                <a:gd name="T9" fmla="*/ 2147483647 h 54"/>
                <a:gd name="T10" fmla="*/ 2147483647 w 17"/>
                <a:gd name="T11" fmla="*/ 2147483647 h 54"/>
                <a:gd name="T12" fmla="*/ 2147483647 w 17"/>
                <a:gd name="T13" fmla="*/ 2147483647 h 54"/>
                <a:gd name="T14" fmla="*/ 2147483647 w 17"/>
                <a:gd name="T15" fmla="*/ 2147483647 h 54"/>
                <a:gd name="T16" fmla="*/ 2147483647 w 17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54">
                  <a:moveTo>
                    <a:pt x="17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42"/>
                  </a:lnTo>
                  <a:lnTo>
                    <a:pt x="0" y="54"/>
                  </a:lnTo>
                  <a:lnTo>
                    <a:pt x="17" y="54"/>
                  </a:lnTo>
                  <a:lnTo>
                    <a:pt x="17" y="42"/>
                  </a:lnTo>
                  <a:lnTo>
                    <a:pt x="17" y="6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6" name="Freeform 26"/>
            <p:cNvSpPr>
              <a:spLocks/>
            </p:cNvSpPr>
            <p:nvPr/>
          </p:nvSpPr>
          <p:spPr bwMode="auto">
            <a:xfrm>
              <a:off x="928670" y="1126878"/>
              <a:ext cx="16633" cy="58215"/>
            </a:xfrm>
            <a:custGeom>
              <a:avLst/>
              <a:gdLst>
                <a:gd name="T0" fmla="*/ 2147483647 w 12"/>
                <a:gd name="T1" fmla="*/ 0 h 42"/>
                <a:gd name="T2" fmla="*/ 0 w 12"/>
                <a:gd name="T3" fmla="*/ 0 h 42"/>
                <a:gd name="T4" fmla="*/ 0 w 12"/>
                <a:gd name="T5" fmla="*/ 2147483647 h 42"/>
                <a:gd name="T6" fmla="*/ 0 w 12"/>
                <a:gd name="T7" fmla="*/ 2147483647 h 42"/>
                <a:gd name="T8" fmla="*/ 0 w 12"/>
                <a:gd name="T9" fmla="*/ 2147483647 h 42"/>
                <a:gd name="T10" fmla="*/ 2147483647 w 12"/>
                <a:gd name="T11" fmla="*/ 2147483647 h 42"/>
                <a:gd name="T12" fmla="*/ 2147483647 w 12"/>
                <a:gd name="T13" fmla="*/ 2147483647 h 42"/>
                <a:gd name="T14" fmla="*/ 2147483647 w 12"/>
                <a:gd name="T15" fmla="*/ 2147483647 h 42"/>
                <a:gd name="T16" fmla="*/ 2147483647 w 12"/>
                <a:gd name="T17" fmla="*/ 0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42">
                  <a:moveTo>
                    <a:pt x="12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2" y="1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7" name="Freeform 27"/>
            <p:cNvSpPr>
              <a:spLocks/>
            </p:cNvSpPr>
            <p:nvPr/>
          </p:nvSpPr>
          <p:spPr bwMode="auto">
            <a:xfrm>
              <a:off x="928670" y="1126878"/>
              <a:ext cx="16633" cy="58215"/>
            </a:xfrm>
            <a:custGeom>
              <a:avLst/>
              <a:gdLst>
                <a:gd name="T0" fmla="*/ 2147483647 w 12"/>
                <a:gd name="T1" fmla="*/ 0 h 42"/>
                <a:gd name="T2" fmla="*/ 0 w 12"/>
                <a:gd name="T3" fmla="*/ 0 h 42"/>
                <a:gd name="T4" fmla="*/ 0 w 12"/>
                <a:gd name="T5" fmla="*/ 2147483647 h 42"/>
                <a:gd name="T6" fmla="*/ 0 w 12"/>
                <a:gd name="T7" fmla="*/ 2147483647 h 42"/>
                <a:gd name="T8" fmla="*/ 0 w 12"/>
                <a:gd name="T9" fmla="*/ 2147483647 h 42"/>
                <a:gd name="T10" fmla="*/ 2147483647 w 12"/>
                <a:gd name="T11" fmla="*/ 2147483647 h 42"/>
                <a:gd name="T12" fmla="*/ 2147483647 w 12"/>
                <a:gd name="T13" fmla="*/ 2147483647 h 42"/>
                <a:gd name="T14" fmla="*/ 2147483647 w 12"/>
                <a:gd name="T15" fmla="*/ 2147483647 h 42"/>
                <a:gd name="T16" fmla="*/ 2147483647 w 12"/>
                <a:gd name="T17" fmla="*/ 0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42">
                  <a:moveTo>
                    <a:pt x="12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2" y="18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Freeform 28"/>
            <p:cNvSpPr>
              <a:spLocks/>
            </p:cNvSpPr>
            <p:nvPr/>
          </p:nvSpPr>
          <p:spPr bwMode="auto">
            <a:xfrm>
              <a:off x="1201727" y="1126878"/>
              <a:ext cx="16633" cy="58215"/>
            </a:xfrm>
            <a:custGeom>
              <a:avLst/>
              <a:gdLst>
                <a:gd name="T0" fmla="*/ 2147483647 w 12"/>
                <a:gd name="T1" fmla="*/ 0 h 42"/>
                <a:gd name="T2" fmla="*/ 2147483647 w 12"/>
                <a:gd name="T3" fmla="*/ 0 h 42"/>
                <a:gd name="T4" fmla="*/ 0 w 12"/>
                <a:gd name="T5" fmla="*/ 0 h 42"/>
                <a:gd name="T6" fmla="*/ 0 w 12"/>
                <a:gd name="T7" fmla="*/ 2147483647 h 42"/>
                <a:gd name="T8" fmla="*/ 0 w 12"/>
                <a:gd name="T9" fmla="*/ 2147483647 h 42"/>
                <a:gd name="T10" fmla="*/ 0 w 12"/>
                <a:gd name="T11" fmla="*/ 2147483647 h 42"/>
                <a:gd name="T12" fmla="*/ 2147483647 w 12"/>
                <a:gd name="T13" fmla="*/ 2147483647 h 42"/>
                <a:gd name="T14" fmla="*/ 2147483647 w 12"/>
                <a:gd name="T15" fmla="*/ 2147483647 h 42"/>
                <a:gd name="T16" fmla="*/ 2147483647 w 12"/>
                <a:gd name="T17" fmla="*/ 0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42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9" name="Freeform 29"/>
            <p:cNvSpPr>
              <a:spLocks/>
            </p:cNvSpPr>
            <p:nvPr/>
          </p:nvSpPr>
          <p:spPr bwMode="auto">
            <a:xfrm>
              <a:off x="1201727" y="1126878"/>
              <a:ext cx="16633" cy="58215"/>
            </a:xfrm>
            <a:custGeom>
              <a:avLst/>
              <a:gdLst>
                <a:gd name="T0" fmla="*/ 2147483647 w 12"/>
                <a:gd name="T1" fmla="*/ 0 h 42"/>
                <a:gd name="T2" fmla="*/ 2147483647 w 12"/>
                <a:gd name="T3" fmla="*/ 0 h 42"/>
                <a:gd name="T4" fmla="*/ 0 w 12"/>
                <a:gd name="T5" fmla="*/ 0 h 42"/>
                <a:gd name="T6" fmla="*/ 0 w 12"/>
                <a:gd name="T7" fmla="*/ 2147483647 h 42"/>
                <a:gd name="T8" fmla="*/ 0 w 12"/>
                <a:gd name="T9" fmla="*/ 2147483647 h 42"/>
                <a:gd name="T10" fmla="*/ 0 w 12"/>
                <a:gd name="T11" fmla="*/ 2147483647 h 42"/>
                <a:gd name="T12" fmla="*/ 2147483647 w 12"/>
                <a:gd name="T13" fmla="*/ 2147483647 h 42"/>
                <a:gd name="T14" fmla="*/ 2147483647 w 12"/>
                <a:gd name="T15" fmla="*/ 2147483647 h 42"/>
                <a:gd name="T16" fmla="*/ 2147483647 w 12"/>
                <a:gd name="T17" fmla="*/ 0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42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0" name="Freeform 30"/>
            <p:cNvSpPr>
              <a:spLocks/>
            </p:cNvSpPr>
            <p:nvPr/>
          </p:nvSpPr>
          <p:spPr bwMode="auto">
            <a:xfrm>
              <a:off x="539183" y="1433201"/>
              <a:ext cx="164943" cy="182962"/>
            </a:xfrm>
            <a:custGeom>
              <a:avLst/>
              <a:gdLst>
                <a:gd name="T0" fmla="*/ 2147483647 w 20"/>
                <a:gd name="T1" fmla="*/ 0 h 22"/>
                <a:gd name="T2" fmla="*/ 2147483647 w 20"/>
                <a:gd name="T3" fmla="*/ 2147483647 h 22"/>
                <a:gd name="T4" fmla="*/ 2147483647 w 20"/>
                <a:gd name="T5" fmla="*/ 2147483647 h 22"/>
                <a:gd name="T6" fmla="*/ 2147483647 w 20"/>
                <a:gd name="T7" fmla="*/ 2147483647 h 22"/>
                <a:gd name="T8" fmla="*/ 2147483647 w 20"/>
                <a:gd name="T9" fmla="*/ 2147483647 h 22"/>
                <a:gd name="T10" fmla="*/ 2147483647 w 20"/>
                <a:gd name="T11" fmla="*/ 2147483647 h 22"/>
                <a:gd name="T12" fmla="*/ 2147483647 w 20"/>
                <a:gd name="T13" fmla="*/ 2147483647 h 22"/>
                <a:gd name="T14" fmla="*/ 2147483647 w 20"/>
                <a:gd name="T15" fmla="*/ 2147483647 h 22"/>
                <a:gd name="T16" fmla="*/ 2147483647 w 20"/>
                <a:gd name="T17" fmla="*/ 2147483647 h 22"/>
                <a:gd name="T18" fmla="*/ 2147483647 w 20"/>
                <a:gd name="T19" fmla="*/ 2147483647 h 22"/>
                <a:gd name="T20" fmla="*/ 2147483647 w 20"/>
                <a:gd name="T21" fmla="*/ 2147483647 h 22"/>
                <a:gd name="T22" fmla="*/ 2147483647 w 20"/>
                <a:gd name="T23" fmla="*/ 2147483647 h 22"/>
                <a:gd name="T24" fmla="*/ 2147483647 w 20"/>
                <a:gd name="T25" fmla="*/ 2147483647 h 22"/>
                <a:gd name="T26" fmla="*/ 2147483647 w 20"/>
                <a:gd name="T27" fmla="*/ 2147483647 h 22"/>
                <a:gd name="T28" fmla="*/ 2147483647 w 20"/>
                <a:gd name="T29" fmla="*/ 2147483647 h 22"/>
                <a:gd name="T30" fmla="*/ 2147483647 w 20"/>
                <a:gd name="T31" fmla="*/ 2147483647 h 22"/>
                <a:gd name="T32" fmla="*/ 2147483647 w 20"/>
                <a:gd name="T33" fmla="*/ 2147483647 h 22"/>
                <a:gd name="T34" fmla="*/ 0 w 20"/>
                <a:gd name="T35" fmla="*/ 2147483647 h 22"/>
                <a:gd name="T36" fmla="*/ 2147483647 w 20"/>
                <a:gd name="T37" fmla="*/ 2147483647 h 22"/>
                <a:gd name="T38" fmla="*/ 2147483647 w 20"/>
                <a:gd name="T39" fmla="*/ 2147483647 h 22"/>
                <a:gd name="T40" fmla="*/ 2147483647 w 20"/>
                <a:gd name="T41" fmla="*/ 2147483647 h 22"/>
                <a:gd name="T42" fmla="*/ 2147483647 w 20"/>
                <a:gd name="T43" fmla="*/ 2147483647 h 22"/>
                <a:gd name="T44" fmla="*/ 2147483647 w 20"/>
                <a:gd name="T45" fmla="*/ 2147483647 h 22"/>
                <a:gd name="T46" fmla="*/ 2147483647 w 20"/>
                <a:gd name="T47" fmla="*/ 2147483647 h 22"/>
                <a:gd name="T48" fmla="*/ 2147483647 w 20"/>
                <a:gd name="T49" fmla="*/ 2147483647 h 22"/>
                <a:gd name="T50" fmla="*/ 2147483647 w 20"/>
                <a:gd name="T51" fmla="*/ 2147483647 h 22"/>
                <a:gd name="T52" fmla="*/ 2147483647 w 20"/>
                <a:gd name="T53" fmla="*/ 2147483647 h 22"/>
                <a:gd name="T54" fmla="*/ 2147483647 w 20"/>
                <a:gd name="T55" fmla="*/ 2147483647 h 22"/>
                <a:gd name="T56" fmla="*/ 2147483647 w 20"/>
                <a:gd name="T57" fmla="*/ 2147483647 h 22"/>
                <a:gd name="T58" fmla="*/ 2147483647 w 20"/>
                <a:gd name="T59" fmla="*/ 2147483647 h 22"/>
                <a:gd name="T60" fmla="*/ 2147483647 w 20"/>
                <a:gd name="T61" fmla="*/ 2147483647 h 22"/>
                <a:gd name="T62" fmla="*/ 2147483647 w 20"/>
                <a:gd name="T63" fmla="*/ 2147483647 h 22"/>
                <a:gd name="T64" fmla="*/ 2147483647 w 20"/>
                <a:gd name="T65" fmla="*/ 2147483647 h 22"/>
                <a:gd name="T66" fmla="*/ 2147483647 w 20"/>
                <a:gd name="T67" fmla="*/ 2147483647 h 22"/>
                <a:gd name="T68" fmla="*/ 2147483647 w 20"/>
                <a:gd name="T69" fmla="*/ 2147483647 h 22"/>
                <a:gd name="T70" fmla="*/ 2147483647 w 20"/>
                <a:gd name="T71" fmla="*/ 2147483647 h 22"/>
                <a:gd name="T72" fmla="*/ 2147483647 w 20"/>
                <a:gd name="T73" fmla="*/ 2147483647 h 22"/>
                <a:gd name="T74" fmla="*/ 2147483647 w 20"/>
                <a:gd name="T75" fmla="*/ 2147483647 h 22"/>
                <a:gd name="T76" fmla="*/ 2147483647 w 20"/>
                <a:gd name="T77" fmla="*/ 2147483647 h 22"/>
                <a:gd name="T78" fmla="*/ 2147483647 w 20"/>
                <a:gd name="T79" fmla="*/ 0 h 22"/>
                <a:gd name="T80" fmla="*/ 2147483647 w 20"/>
                <a:gd name="T81" fmla="*/ 0 h 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" h="22">
                  <a:moveTo>
                    <a:pt x="15" y="0"/>
                  </a:moveTo>
                  <a:cubicBezTo>
                    <a:pt x="13" y="0"/>
                    <a:pt x="11" y="0"/>
                    <a:pt x="9" y="1"/>
                  </a:cubicBezTo>
                  <a:cubicBezTo>
                    <a:pt x="4" y="3"/>
                    <a:pt x="2" y="4"/>
                    <a:pt x="1" y="7"/>
                  </a:cubicBezTo>
                  <a:cubicBezTo>
                    <a:pt x="1" y="8"/>
                    <a:pt x="1" y="9"/>
                    <a:pt x="3" y="10"/>
                  </a:cubicBezTo>
                  <a:cubicBezTo>
                    <a:pt x="4" y="11"/>
                    <a:pt x="6" y="12"/>
                    <a:pt x="7" y="12"/>
                  </a:cubicBezTo>
                  <a:cubicBezTo>
                    <a:pt x="9" y="14"/>
                    <a:pt x="10" y="14"/>
                    <a:pt x="11" y="15"/>
                  </a:cubicBezTo>
                  <a:cubicBezTo>
                    <a:pt x="12" y="16"/>
                    <a:pt x="12" y="16"/>
                    <a:pt x="12" y="17"/>
                  </a:cubicBezTo>
                  <a:cubicBezTo>
                    <a:pt x="12" y="19"/>
                    <a:pt x="10" y="20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5" y="20"/>
                    <a:pt x="4" y="20"/>
                    <a:pt x="4" y="20"/>
                  </a:cubicBezTo>
                  <a:cubicBezTo>
                    <a:pt x="3" y="20"/>
                    <a:pt x="2" y="19"/>
                    <a:pt x="2" y="19"/>
                  </a:cubicBezTo>
                  <a:cubicBezTo>
                    <a:pt x="1" y="18"/>
                    <a:pt x="1" y="17"/>
                    <a:pt x="1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8"/>
                    <a:pt x="0" y="19"/>
                    <a:pt x="1" y="20"/>
                  </a:cubicBezTo>
                  <a:cubicBezTo>
                    <a:pt x="1" y="21"/>
                    <a:pt x="2" y="21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6" y="22"/>
                  </a:cubicBezTo>
                  <a:cubicBezTo>
                    <a:pt x="7" y="22"/>
                    <a:pt x="8" y="22"/>
                    <a:pt x="9" y="22"/>
                  </a:cubicBezTo>
                  <a:cubicBezTo>
                    <a:pt x="12" y="21"/>
                    <a:pt x="13" y="20"/>
                    <a:pt x="14" y="18"/>
                  </a:cubicBezTo>
                  <a:cubicBezTo>
                    <a:pt x="14" y="17"/>
                    <a:pt x="14" y="16"/>
                    <a:pt x="12" y="14"/>
                  </a:cubicBezTo>
                  <a:cubicBezTo>
                    <a:pt x="12" y="14"/>
                    <a:pt x="10" y="13"/>
                    <a:pt x="8" y="12"/>
                  </a:cubicBezTo>
                  <a:cubicBezTo>
                    <a:pt x="6" y="10"/>
                    <a:pt x="5" y="9"/>
                    <a:pt x="4" y="9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3" y="6"/>
                    <a:pt x="5" y="4"/>
                    <a:pt x="9" y="3"/>
                  </a:cubicBezTo>
                  <a:cubicBezTo>
                    <a:pt x="12" y="2"/>
                    <a:pt x="14" y="1"/>
                    <a:pt x="16" y="1"/>
                  </a:cubicBezTo>
                  <a:cubicBezTo>
                    <a:pt x="16" y="1"/>
                    <a:pt x="17" y="2"/>
                    <a:pt x="17" y="2"/>
                  </a:cubicBezTo>
                  <a:cubicBezTo>
                    <a:pt x="18" y="2"/>
                    <a:pt x="18" y="3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7" y="4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2"/>
                    <a:pt x="20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FF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Freeform 31"/>
            <p:cNvSpPr>
              <a:spLocks/>
            </p:cNvSpPr>
            <p:nvPr/>
          </p:nvSpPr>
          <p:spPr bwMode="auto">
            <a:xfrm>
              <a:off x="655613" y="1532998"/>
              <a:ext cx="123361" cy="124747"/>
            </a:xfrm>
            <a:custGeom>
              <a:avLst/>
              <a:gdLst>
                <a:gd name="T0" fmla="*/ 2147483647 w 15"/>
                <a:gd name="T1" fmla="*/ 0 h 15"/>
                <a:gd name="T2" fmla="*/ 2147483647 w 15"/>
                <a:gd name="T3" fmla="*/ 2147483647 h 15"/>
                <a:gd name="T4" fmla="*/ 2147483647 w 15"/>
                <a:gd name="T5" fmla="*/ 2147483647 h 15"/>
                <a:gd name="T6" fmla="*/ 2147483647 w 15"/>
                <a:gd name="T7" fmla="*/ 2147483647 h 15"/>
                <a:gd name="T8" fmla="*/ 2147483647 w 15"/>
                <a:gd name="T9" fmla="*/ 2147483647 h 15"/>
                <a:gd name="T10" fmla="*/ 2147483647 w 15"/>
                <a:gd name="T11" fmla="*/ 2147483647 h 15"/>
                <a:gd name="T12" fmla="*/ 2147483647 w 15"/>
                <a:gd name="T13" fmla="*/ 2147483647 h 15"/>
                <a:gd name="T14" fmla="*/ 2147483647 w 15"/>
                <a:gd name="T15" fmla="*/ 2147483647 h 15"/>
                <a:gd name="T16" fmla="*/ 2147483647 w 15"/>
                <a:gd name="T17" fmla="*/ 2147483647 h 15"/>
                <a:gd name="T18" fmla="*/ 2147483647 w 15"/>
                <a:gd name="T19" fmla="*/ 2147483647 h 15"/>
                <a:gd name="T20" fmla="*/ 2147483647 w 15"/>
                <a:gd name="T21" fmla="*/ 2147483647 h 15"/>
                <a:gd name="T22" fmla="*/ 2147483647 w 15"/>
                <a:gd name="T23" fmla="*/ 2147483647 h 15"/>
                <a:gd name="T24" fmla="*/ 2147483647 w 15"/>
                <a:gd name="T25" fmla="*/ 2147483647 h 15"/>
                <a:gd name="T26" fmla="*/ 2147483647 w 15"/>
                <a:gd name="T27" fmla="*/ 2147483647 h 15"/>
                <a:gd name="T28" fmla="*/ 2147483647 w 15"/>
                <a:gd name="T29" fmla="*/ 2147483647 h 15"/>
                <a:gd name="T30" fmla="*/ 2147483647 w 15"/>
                <a:gd name="T31" fmla="*/ 2147483647 h 15"/>
                <a:gd name="T32" fmla="*/ 2147483647 w 15"/>
                <a:gd name="T33" fmla="*/ 2147483647 h 15"/>
                <a:gd name="T34" fmla="*/ 2147483647 w 15"/>
                <a:gd name="T35" fmla="*/ 2147483647 h 15"/>
                <a:gd name="T36" fmla="*/ 2147483647 w 15"/>
                <a:gd name="T37" fmla="*/ 2147483647 h 15"/>
                <a:gd name="T38" fmla="*/ 2147483647 w 15"/>
                <a:gd name="T39" fmla="*/ 2147483647 h 15"/>
                <a:gd name="T40" fmla="*/ 2147483647 w 15"/>
                <a:gd name="T41" fmla="*/ 2147483647 h 15"/>
                <a:gd name="T42" fmla="*/ 2147483647 w 15"/>
                <a:gd name="T43" fmla="*/ 2147483647 h 15"/>
                <a:gd name="T44" fmla="*/ 2147483647 w 15"/>
                <a:gd name="T45" fmla="*/ 2147483647 h 15"/>
                <a:gd name="T46" fmla="*/ 2147483647 w 15"/>
                <a:gd name="T47" fmla="*/ 2147483647 h 15"/>
                <a:gd name="T48" fmla="*/ 2147483647 w 15"/>
                <a:gd name="T49" fmla="*/ 2147483647 h 15"/>
                <a:gd name="T50" fmla="*/ 2147483647 w 15"/>
                <a:gd name="T51" fmla="*/ 2147483647 h 15"/>
                <a:gd name="T52" fmla="*/ 2147483647 w 15"/>
                <a:gd name="T53" fmla="*/ 2147483647 h 15"/>
                <a:gd name="T54" fmla="*/ 2147483647 w 15"/>
                <a:gd name="T55" fmla="*/ 2147483647 h 15"/>
                <a:gd name="T56" fmla="*/ 2147483647 w 15"/>
                <a:gd name="T57" fmla="*/ 2147483647 h 15"/>
                <a:gd name="T58" fmla="*/ 2147483647 w 15"/>
                <a:gd name="T59" fmla="*/ 2147483647 h 15"/>
                <a:gd name="T60" fmla="*/ 2147483647 w 15"/>
                <a:gd name="T61" fmla="*/ 0 h 15"/>
                <a:gd name="T62" fmla="*/ 2147483647 w 15"/>
                <a:gd name="T63" fmla="*/ 0 h 15"/>
                <a:gd name="T64" fmla="*/ 2147483647 w 15"/>
                <a:gd name="T65" fmla="*/ 0 h 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6" y="0"/>
                    <a:pt x="5" y="1"/>
                    <a:pt x="3" y="4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5" y="12"/>
                    <a:pt x="6" y="11"/>
                  </a:cubicBezTo>
                  <a:cubicBezTo>
                    <a:pt x="7" y="11"/>
                    <a:pt x="8" y="9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12"/>
                    <a:pt x="10" y="14"/>
                    <a:pt x="11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3"/>
                    <a:pt x="11" y="11"/>
                    <a:pt x="12" y="7"/>
                  </a:cubicBezTo>
                  <a:cubicBezTo>
                    <a:pt x="12" y="6"/>
                    <a:pt x="13" y="5"/>
                    <a:pt x="13" y="4"/>
                  </a:cubicBezTo>
                  <a:cubicBezTo>
                    <a:pt x="14" y="4"/>
                    <a:pt x="14" y="3"/>
                    <a:pt x="14" y="3"/>
                  </a:cubicBezTo>
                  <a:cubicBezTo>
                    <a:pt x="15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3"/>
                  </a:cubicBezTo>
                  <a:cubicBezTo>
                    <a:pt x="12" y="4"/>
                    <a:pt x="11" y="5"/>
                    <a:pt x="9" y="7"/>
                  </a:cubicBezTo>
                  <a:cubicBezTo>
                    <a:pt x="7" y="9"/>
                    <a:pt x="6" y="10"/>
                    <a:pt x="4" y="11"/>
                  </a:cubicBezTo>
                  <a:cubicBezTo>
                    <a:pt x="3" y="11"/>
                    <a:pt x="3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0"/>
                  </a:cubicBezTo>
                  <a:cubicBezTo>
                    <a:pt x="2" y="8"/>
                    <a:pt x="4" y="6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2" name="Freeform 32"/>
            <p:cNvSpPr>
              <a:spLocks/>
            </p:cNvSpPr>
            <p:nvPr/>
          </p:nvSpPr>
          <p:spPr bwMode="auto">
            <a:xfrm>
              <a:off x="787290" y="1574580"/>
              <a:ext cx="116430" cy="116430"/>
            </a:xfrm>
            <a:custGeom>
              <a:avLst/>
              <a:gdLst>
                <a:gd name="T0" fmla="*/ 2147483647 w 14"/>
                <a:gd name="T1" fmla="*/ 0 h 14"/>
                <a:gd name="T2" fmla="*/ 2147483647 w 14"/>
                <a:gd name="T3" fmla="*/ 2147483647 h 14"/>
                <a:gd name="T4" fmla="*/ 0 w 14"/>
                <a:gd name="T5" fmla="*/ 2147483647 h 14"/>
                <a:gd name="T6" fmla="*/ 0 w 14"/>
                <a:gd name="T7" fmla="*/ 2147483647 h 14"/>
                <a:gd name="T8" fmla="*/ 2147483647 w 14"/>
                <a:gd name="T9" fmla="*/ 2147483647 h 14"/>
                <a:gd name="T10" fmla="*/ 2147483647 w 14"/>
                <a:gd name="T11" fmla="*/ 2147483647 h 14"/>
                <a:gd name="T12" fmla="*/ 2147483647 w 14"/>
                <a:gd name="T13" fmla="*/ 2147483647 h 14"/>
                <a:gd name="T14" fmla="*/ 2147483647 w 14"/>
                <a:gd name="T15" fmla="*/ 2147483647 h 14"/>
                <a:gd name="T16" fmla="*/ 2147483647 w 14"/>
                <a:gd name="T17" fmla="*/ 2147483647 h 14"/>
                <a:gd name="T18" fmla="*/ 2147483647 w 14"/>
                <a:gd name="T19" fmla="*/ 2147483647 h 14"/>
                <a:gd name="T20" fmla="*/ 2147483647 w 14"/>
                <a:gd name="T21" fmla="*/ 2147483647 h 14"/>
                <a:gd name="T22" fmla="*/ 2147483647 w 14"/>
                <a:gd name="T23" fmla="*/ 2147483647 h 14"/>
                <a:gd name="T24" fmla="*/ 2147483647 w 14"/>
                <a:gd name="T25" fmla="*/ 2147483647 h 14"/>
                <a:gd name="T26" fmla="*/ 2147483647 w 14"/>
                <a:gd name="T27" fmla="*/ 2147483647 h 14"/>
                <a:gd name="T28" fmla="*/ 2147483647 w 14"/>
                <a:gd name="T29" fmla="*/ 2147483647 h 14"/>
                <a:gd name="T30" fmla="*/ 2147483647 w 14"/>
                <a:gd name="T31" fmla="*/ 2147483647 h 14"/>
                <a:gd name="T32" fmla="*/ 2147483647 w 14"/>
                <a:gd name="T33" fmla="*/ 2147483647 h 14"/>
                <a:gd name="T34" fmla="*/ 2147483647 w 14"/>
                <a:gd name="T35" fmla="*/ 2147483647 h 14"/>
                <a:gd name="T36" fmla="*/ 2147483647 w 14"/>
                <a:gd name="T37" fmla="*/ 2147483647 h 14"/>
                <a:gd name="T38" fmla="*/ 2147483647 w 14"/>
                <a:gd name="T39" fmla="*/ 2147483647 h 14"/>
                <a:gd name="T40" fmla="*/ 2147483647 w 14"/>
                <a:gd name="T41" fmla="*/ 2147483647 h 14"/>
                <a:gd name="T42" fmla="*/ 2147483647 w 14"/>
                <a:gd name="T43" fmla="*/ 2147483647 h 14"/>
                <a:gd name="T44" fmla="*/ 2147483647 w 14"/>
                <a:gd name="T45" fmla="*/ 2147483647 h 14"/>
                <a:gd name="T46" fmla="*/ 2147483647 w 14"/>
                <a:gd name="T47" fmla="*/ 2147483647 h 14"/>
                <a:gd name="T48" fmla="*/ 2147483647 w 14"/>
                <a:gd name="T49" fmla="*/ 2147483647 h 14"/>
                <a:gd name="T50" fmla="*/ 2147483647 w 14"/>
                <a:gd name="T51" fmla="*/ 2147483647 h 14"/>
                <a:gd name="T52" fmla="*/ 2147483647 w 14"/>
                <a:gd name="T53" fmla="*/ 2147483647 h 14"/>
                <a:gd name="T54" fmla="*/ 2147483647 w 14"/>
                <a:gd name="T55" fmla="*/ 0 h 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4" h="14">
                  <a:moveTo>
                    <a:pt x="11" y="0"/>
                  </a:moveTo>
                  <a:cubicBezTo>
                    <a:pt x="9" y="0"/>
                    <a:pt x="7" y="1"/>
                    <a:pt x="5" y="3"/>
                  </a:cubicBezTo>
                  <a:cubicBezTo>
                    <a:pt x="2" y="5"/>
                    <a:pt x="1" y="7"/>
                    <a:pt x="0" y="8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3"/>
                    <a:pt x="1" y="13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6" y="14"/>
                    <a:pt x="7" y="13"/>
                    <a:pt x="9" y="13"/>
                  </a:cubicBezTo>
                  <a:cubicBezTo>
                    <a:pt x="10" y="12"/>
                    <a:pt x="11" y="11"/>
                    <a:pt x="1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1"/>
                    <a:pt x="8" y="12"/>
                    <a:pt x="7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1" y="12"/>
                    <a:pt x="1" y="11"/>
                    <a:pt x="2" y="9"/>
                  </a:cubicBezTo>
                  <a:cubicBezTo>
                    <a:pt x="2" y="8"/>
                    <a:pt x="3" y="6"/>
                    <a:pt x="6" y="4"/>
                  </a:cubicBezTo>
                  <a:cubicBezTo>
                    <a:pt x="8" y="3"/>
                    <a:pt x="9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3"/>
                  </a:cubicBezTo>
                  <a:cubicBezTo>
                    <a:pt x="13" y="3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2"/>
                    <a:pt x="13" y="2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</a:path>
              </a:pathLst>
            </a:custGeom>
            <a:solidFill>
              <a:srgbClr val="FF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3" name="Freeform 33"/>
            <p:cNvSpPr>
              <a:spLocks/>
            </p:cNvSpPr>
            <p:nvPr/>
          </p:nvSpPr>
          <p:spPr bwMode="auto">
            <a:xfrm>
              <a:off x="887088" y="1616163"/>
              <a:ext cx="124747" cy="108114"/>
            </a:xfrm>
            <a:custGeom>
              <a:avLst/>
              <a:gdLst>
                <a:gd name="T0" fmla="*/ 2147483647 w 15"/>
                <a:gd name="T1" fmla="*/ 0 h 13"/>
                <a:gd name="T2" fmla="*/ 2147483647 w 15"/>
                <a:gd name="T3" fmla="*/ 2147483647 h 13"/>
                <a:gd name="T4" fmla="*/ 2147483647 w 15"/>
                <a:gd name="T5" fmla="*/ 2147483647 h 13"/>
                <a:gd name="T6" fmla="*/ 2147483647 w 15"/>
                <a:gd name="T7" fmla="*/ 2147483647 h 13"/>
                <a:gd name="T8" fmla="*/ 2147483647 w 15"/>
                <a:gd name="T9" fmla="*/ 2147483647 h 13"/>
                <a:gd name="T10" fmla="*/ 2147483647 w 15"/>
                <a:gd name="T11" fmla="*/ 2147483647 h 13"/>
                <a:gd name="T12" fmla="*/ 2147483647 w 15"/>
                <a:gd name="T13" fmla="*/ 2147483647 h 13"/>
                <a:gd name="T14" fmla="*/ 2147483647 w 15"/>
                <a:gd name="T15" fmla="*/ 2147483647 h 13"/>
                <a:gd name="T16" fmla="*/ 2147483647 w 15"/>
                <a:gd name="T17" fmla="*/ 2147483647 h 13"/>
                <a:gd name="T18" fmla="*/ 2147483647 w 15"/>
                <a:gd name="T19" fmla="*/ 2147483647 h 13"/>
                <a:gd name="T20" fmla="*/ 2147483647 w 15"/>
                <a:gd name="T21" fmla="*/ 2147483647 h 13"/>
                <a:gd name="T22" fmla="*/ 2147483647 w 15"/>
                <a:gd name="T23" fmla="*/ 2147483647 h 13"/>
                <a:gd name="T24" fmla="*/ 2147483647 w 15"/>
                <a:gd name="T25" fmla="*/ 2147483647 h 13"/>
                <a:gd name="T26" fmla="*/ 2147483647 w 15"/>
                <a:gd name="T27" fmla="*/ 2147483647 h 13"/>
                <a:gd name="T28" fmla="*/ 2147483647 w 15"/>
                <a:gd name="T29" fmla="*/ 2147483647 h 13"/>
                <a:gd name="T30" fmla="*/ 2147483647 w 15"/>
                <a:gd name="T31" fmla="*/ 2147483647 h 13"/>
                <a:gd name="T32" fmla="*/ 2147483647 w 15"/>
                <a:gd name="T33" fmla="*/ 2147483647 h 13"/>
                <a:gd name="T34" fmla="*/ 2147483647 w 15"/>
                <a:gd name="T35" fmla="*/ 2147483647 h 13"/>
                <a:gd name="T36" fmla="*/ 2147483647 w 15"/>
                <a:gd name="T37" fmla="*/ 2147483647 h 13"/>
                <a:gd name="T38" fmla="*/ 2147483647 w 15"/>
                <a:gd name="T39" fmla="*/ 2147483647 h 13"/>
                <a:gd name="T40" fmla="*/ 2147483647 w 15"/>
                <a:gd name="T41" fmla="*/ 2147483647 h 13"/>
                <a:gd name="T42" fmla="*/ 2147483647 w 15"/>
                <a:gd name="T43" fmla="*/ 2147483647 h 13"/>
                <a:gd name="T44" fmla="*/ 2147483647 w 15"/>
                <a:gd name="T45" fmla="*/ 2147483647 h 13"/>
                <a:gd name="T46" fmla="*/ 2147483647 w 15"/>
                <a:gd name="T47" fmla="*/ 2147483647 h 13"/>
                <a:gd name="T48" fmla="*/ 2147483647 w 15"/>
                <a:gd name="T49" fmla="*/ 2147483647 h 13"/>
                <a:gd name="T50" fmla="*/ 2147483647 w 15"/>
                <a:gd name="T51" fmla="*/ 2147483647 h 13"/>
                <a:gd name="T52" fmla="*/ 2147483647 w 15"/>
                <a:gd name="T53" fmla="*/ 0 h 13"/>
                <a:gd name="T54" fmla="*/ 2147483647 w 15"/>
                <a:gd name="T55" fmla="*/ 0 h 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" h="13">
                  <a:moveTo>
                    <a:pt x="11" y="0"/>
                  </a:moveTo>
                  <a:cubicBezTo>
                    <a:pt x="9" y="0"/>
                    <a:pt x="7" y="1"/>
                    <a:pt x="5" y="2"/>
                  </a:cubicBezTo>
                  <a:cubicBezTo>
                    <a:pt x="3" y="4"/>
                    <a:pt x="1" y="6"/>
                    <a:pt x="1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8" y="13"/>
                    <a:pt x="9" y="12"/>
                  </a:cubicBezTo>
                  <a:cubicBezTo>
                    <a:pt x="11" y="11"/>
                    <a:pt x="12" y="11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10"/>
                    <a:pt x="9" y="11"/>
                    <a:pt x="7" y="11"/>
                  </a:cubicBezTo>
                  <a:cubicBezTo>
                    <a:pt x="7" y="12"/>
                    <a:pt x="6" y="12"/>
                    <a:pt x="5" y="12"/>
                  </a:cubicBezTo>
                  <a:cubicBezTo>
                    <a:pt x="5" y="12"/>
                    <a:pt x="4" y="12"/>
                    <a:pt x="3" y="11"/>
                  </a:cubicBezTo>
                  <a:cubicBezTo>
                    <a:pt x="2" y="11"/>
                    <a:pt x="2" y="10"/>
                    <a:pt x="2" y="8"/>
                  </a:cubicBezTo>
                  <a:cubicBezTo>
                    <a:pt x="3" y="7"/>
                    <a:pt x="4" y="6"/>
                    <a:pt x="6" y="4"/>
                  </a:cubicBezTo>
                  <a:cubicBezTo>
                    <a:pt x="8" y="2"/>
                    <a:pt x="10" y="1"/>
                    <a:pt x="11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2" y="1"/>
                    <a:pt x="13" y="2"/>
                    <a:pt x="13" y="2"/>
                  </a:cubicBezTo>
                  <a:cubicBezTo>
                    <a:pt x="13" y="3"/>
                    <a:pt x="13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5" y="2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1" y="0"/>
                  </a:cubicBezTo>
                </a:path>
              </a:pathLst>
            </a:custGeom>
            <a:solidFill>
              <a:srgbClr val="FF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4" name="Freeform 34"/>
            <p:cNvSpPr>
              <a:spLocks noEditPoints="1"/>
            </p:cNvSpPr>
            <p:nvPr/>
          </p:nvSpPr>
          <p:spPr bwMode="auto">
            <a:xfrm>
              <a:off x="995202" y="1649428"/>
              <a:ext cx="106728" cy="115044"/>
            </a:xfrm>
            <a:custGeom>
              <a:avLst/>
              <a:gdLst>
                <a:gd name="T0" fmla="*/ 2147483647 w 13"/>
                <a:gd name="T1" fmla="*/ 2147483647 h 14"/>
                <a:gd name="T2" fmla="*/ 2147483647 w 13"/>
                <a:gd name="T3" fmla="*/ 2147483647 h 14"/>
                <a:gd name="T4" fmla="*/ 2147483647 w 13"/>
                <a:gd name="T5" fmla="*/ 2147483647 h 14"/>
                <a:gd name="T6" fmla="*/ 2147483647 w 13"/>
                <a:gd name="T7" fmla="*/ 2147483647 h 14"/>
                <a:gd name="T8" fmla="*/ 2147483647 w 13"/>
                <a:gd name="T9" fmla="*/ 2147483647 h 14"/>
                <a:gd name="T10" fmla="*/ 2147483647 w 13"/>
                <a:gd name="T11" fmla="*/ 2147483647 h 14"/>
                <a:gd name="T12" fmla="*/ 2147483647 w 13"/>
                <a:gd name="T13" fmla="*/ 2147483647 h 14"/>
                <a:gd name="T14" fmla="*/ 2147483647 w 13"/>
                <a:gd name="T15" fmla="*/ 2147483647 h 14"/>
                <a:gd name="T16" fmla="*/ 2147483647 w 13"/>
                <a:gd name="T17" fmla="*/ 2147483647 h 14"/>
                <a:gd name="T18" fmla="*/ 2147483647 w 13"/>
                <a:gd name="T19" fmla="*/ 0 h 14"/>
                <a:gd name="T20" fmla="*/ 2147483647 w 13"/>
                <a:gd name="T21" fmla="*/ 2147483647 h 14"/>
                <a:gd name="T22" fmla="*/ 0 w 13"/>
                <a:gd name="T23" fmla="*/ 2147483647 h 14"/>
                <a:gd name="T24" fmla="*/ 0 w 13"/>
                <a:gd name="T25" fmla="*/ 2147483647 h 14"/>
                <a:gd name="T26" fmla="*/ 2147483647 w 13"/>
                <a:gd name="T27" fmla="*/ 2147483647 h 14"/>
                <a:gd name="T28" fmla="*/ 2147483647 w 13"/>
                <a:gd name="T29" fmla="*/ 2147483647 h 14"/>
                <a:gd name="T30" fmla="*/ 2147483647 w 13"/>
                <a:gd name="T31" fmla="*/ 2147483647 h 14"/>
                <a:gd name="T32" fmla="*/ 2147483647 w 13"/>
                <a:gd name="T33" fmla="*/ 2147483647 h 14"/>
                <a:gd name="T34" fmla="*/ 2147483647 w 13"/>
                <a:gd name="T35" fmla="*/ 2147483647 h 14"/>
                <a:gd name="T36" fmla="*/ 2147483647 w 13"/>
                <a:gd name="T37" fmla="*/ 2147483647 h 14"/>
                <a:gd name="T38" fmla="*/ 2147483647 w 13"/>
                <a:gd name="T39" fmla="*/ 2147483647 h 14"/>
                <a:gd name="T40" fmla="*/ 2147483647 w 13"/>
                <a:gd name="T41" fmla="*/ 2147483647 h 14"/>
                <a:gd name="T42" fmla="*/ 2147483647 w 13"/>
                <a:gd name="T43" fmla="*/ 2147483647 h 14"/>
                <a:gd name="T44" fmla="*/ 2147483647 w 13"/>
                <a:gd name="T45" fmla="*/ 2147483647 h 14"/>
                <a:gd name="T46" fmla="*/ 2147483647 w 13"/>
                <a:gd name="T47" fmla="*/ 2147483647 h 14"/>
                <a:gd name="T48" fmla="*/ 2147483647 w 13"/>
                <a:gd name="T49" fmla="*/ 2147483647 h 14"/>
                <a:gd name="T50" fmla="*/ 2147483647 w 13"/>
                <a:gd name="T51" fmla="*/ 2147483647 h 14"/>
                <a:gd name="T52" fmla="*/ 2147483647 w 13"/>
                <a:gd name="T53" fmla="*/ 2147483647 h 14"/>
                <a:gd name="T54" fmla="*/ 2147483647 w 13"/>
                <a:gd name="T55" fmla="*/ 2147483647 h 14"/>
                <a:gd name="T56" fmla="*/ 2147483647 w 13"/>
                <a:gd name="T57" fmla="*/ 2147483647 h 14"/>
                <a:gd name="T58" fmla="*/ 2147483647 w 13"/>
                <a:gd name="T59" fmla="*/ 2147483647 h 14"/>
                <a:gd name="T60" fmla="*/ 2147483647 w 13"/>
                <a:gd name="T61" fmla="*/ 2147483647 h 14"/>
                <a:gd name="T62" fmla="*/ 2147483647 w 13"/>
                <a:gd name="T63" fmla="*/ 0 h 14"/>
                <a:gd name="T64" fmla="*/ 2147483647 w 13"/>
                <a:gd name="T65" fmla="*/ 0 h 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" h="14">
                  <a:moveTo>
                    <a:pt x="6" y="6"/>
                  </a:move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5"/>
                    <a:pt x="7" y="4"/>
                    <a:pt x="10" y="2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11" y="3"/>
                    <a:pt x="11" y="4"/>
                    <a:pt x="9" y="5"/>
                  </a:cubicBezTo>
                  <a:cubicBezTo>
                    <a:pt x="8" y="6"/>
                    <a:pt x="7" y="6"/>
                    <a:pt x="6" y="6"/>
                  </a:cubicBezTo>
                  <a:moveTo>
                    <a:pt x="11" y="0"/>
                  </a:moveTo>
                  <a:cubicBezTo>
                    <a:pt x="10" y="0"/>
                    <a:pt x="8" y="1"/>
                    <a:pt x="5" y="2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6" y="13"/>
                    <a:pt x="7" y="13"/>
                  </a:cubicBezTo>
                  <a:cubicBezTo>
                    <a:pt x="9" y="12"/>
                    <a:pt x="11" y="11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10"/>
                    <a:pt x="9" y="11"/>
                    <a:pt x="7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2"/>
                    <a:pt x="1" y="11"/>
                    <a:pt x="1" y="10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3" y="7"/>
                    <a:pt x="3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8" y="7"/>
                    <a:pt x="9" y="7"/>
                    <a:pt x="10" y="6"/>
                  </a:cubicBezTo>
                  <a:cubicBezTo>
                    <a:pt x="12" y="5"/>
                    <a:pt x="13" y="4"/>
                    <a:pt x="13" y="2"/>
                  </a:cubicBezTo>
                  <a:cubicBezTo>
                    <a:pt x="13" y="2"/>
                    <a:pt x="13" y="2"/>
                    <a:pt x="13" y="1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</a:path>
              </a:pathLst>
            </a:custGeom>
            <a:solidFill>
              <a:srgbClr val="FF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5" name="Freeform 35"/>
            <p:cNvSpPr>
              <a:spLocks/>
            </p:cNvSpPr>
            <p:nvPr/>
          </p:nvSpPr>
          <p:spPr bwMode="auto">
            <a:xfrm>
              <a:off x="1101929" y="1682694"/>
              <a:ext cx="116430" cy="115044"/>
            </a:xfrm>
            <a:custGeom>
              <a:avLst/>
              <a:gdLst>
                <a:gd name="T0" fmla="*/ 2147483647 w 14"/>
                <a:gd name="T1" fmla="*/ 0 h 14"/>
                <a:gd name="T2" fmla="*/ 2147483647 w 14"/>
                <a:gd name="T3" fmla="*/ 2147483647 h 14"/>
                <a:gd name="T4" fmla="*/ 2147483647 w 14"/>
                <a:gd name="T5" fmla="*/ 2147483647 h 14"/>
                <a:gd name="T6" fmla="*/ 2147483647 w 14"/>
                <a:gd name="T7" fmla="*/ 2147483647 h 14"/>
                <a:gd name="T8" fmla="*/ 2147483647 w 14"/>
                <a:gd name="T9" fmla="*/ 2147483647 h 14"/>
                <a:gd name="T10" fmla="*/ 2147483647 w 14"/>
                <a:gd name="T11" fmla="*/ 2147483647 h 14"/>
                <a:gd name="T12" fmla="*/ 2147483647 w 14"/>
                <a:gd name="T13" fmla="*/ 2147483647 h 14"/>
                <a:gd name="T14" fmla="*/ 2147483647 w 14"/>
                <a:gd name="T15" fmla="*/ 2147483647 h 14"/>
                <a:gd name="T16" fmla="*/ 2147483647 w 14"/>
                <a:gd name="T17" fmla="*/ 2147483647 h 14"/>
                <a:gd name="T18" fmla="*/ 2147483647 w 14"/>
                <a:gd name="T19" fmla="*/ 2147483647 h 14"/>
                <a:gd name="T20" fmla="*/ 2147483647 w 14"/>
                <a:gd name="T21" fmla="*/ 2147483647 h 14"/>
                <a:gd name="T22" fmla="*/ 2147483647 w 14"/>
                <a:gd name="T23" fmla="*/ 2147483647 h 14"/>
                <a:gd name="T24" fmla="*/ 2147483647 w 14"/>
                <a:gd name="T25" fmla="*/ 2147483647 h 14"/>
                <a:gd name="T26" fmla="*/ 2147483647 w 14"/>
                <a:gd name="T27" fmla="*/ 2147483647 h 14"/>
                <a:gd name="T28" fmla="*/ 2147483647 w 14"/>
                <a:gd name="T29" fmla="*/ 2147483647 h 14"/>
                <a:gd name="T30" fmla="*/ 2147483647 w 14"/>
                <a:gd name="T31" fmla="*/ 2147483647 h 14"/>
                <a:gd name="T32" fmla="*/ 2147483647 w 14"/>
                <a:gd name="T33" fmla="*/ 2147483647 h 14"/>
                <a:gd name="T34" fmla="*/ 2147483647 w 14"/>
                <a:gd name="T35" fmla="*/ 2147483647 h 14"/>
                <a:gd name="T36" fmla="*/ 2147483647 w 14"/>
                <a:gd name="T37" fmla="*/ 2147483647 h 14"/>
                <a:gd name="T38" fmla="*/ 2147483647 w 14"/>
                <a:gd name="T39" fmla="*/ 2147483647 h 14"/>
                <a:gd name="T40" fmla="*/ 2147483647 w 14"/>
                <a:gd name="T41" fmla="*/ 2147483647 h 14"/>
                <a:gd name="T42" fmla="*/ 2147483647 w 14"/>
                <a:gd name="T43" fmla="*/ 2147483647 h 14"/>
                <a:gd name="T44" fmla="*/ 2147483647 w 14"/>
                <a:gd name="T45" fmla="*/ 2147483647 h 14"/>
                <a:gd name="T46" fmla="*/ 2147483647 w 14"/>
                <a:gd name="T47" fmla="*/ 2147483647 h 14"/>
                <a:gd name="T48" fmla="*/ 2147483647 w 14"/>
                <a:gd name="T49" fmla="*/ 2147483647 h 14"/>
                <a:gd name="T50" fmla="*/ 2147483647 w 14"/>
                <a:gd name="T51" fmla="*/ 2147483647 h 14"/>
                <a:gd name="T52" fmla="*/ 2147483647 w 14"/>
                <a:gd name="T53" fmla="*/ 2147483647 h 14"/>
                <a:gd name="T54" fmla="*/ 2147483647 w 14"/>
                <a:gd name="T55" fmla="*/ 2147483647 h 14"/>
                <a:gd name="T56" fmla="*/ 2147483647 w 14"/>
                <a:gd name="T57" fmla="*/ 2147483647 h 14"/>
                <a:gd name="T58" fmla="*/ 2147483647 w 14"/>
                <a:gd name="T59" fmla="*/ 2147483647 h 14"/>
                <a:gd name="T60" fmla="*/ 2147483647 w 14"/>
                <a:gd name="T61" fmla="*/ 2147483647 h 14"/>
                <a:gd name="T62" fmla="*/ 2147483647 w 14"/>
                <a:gd name="T63" fmla="*/ 2147483647 h 14"/>
                <a:gd name="T64" fmla="*/ 2147483647 w 14"/>
                <a:gd name="T65" fmla="*/ 2147483647 h 14"/>
                <a:gd name="T66" fmla="*/ 2147483647 w 14"/>
                <a:gd name="T67" fmla="*/ 0 h 14"/>
                <a:gd name="T68" fmla="*/ 2147483647 w 14"/>
                <a:gd name="T69" fmla="*/ 0 h 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" h="14">
                  <a:moveTo>
                    <a:pt x="11" y="0"/>
                  </a:moveTo>
                  <a:cubicBezTo>
                    <a:pt x="9" y="0"/>
                    <a:pt x="8" y="1"/>
                    <a:pt x="6" y="1"/>
                  </a:cubicBezTo>
                  <a:cubicBezTo>
                    <a:pt x="4" y="3"/>
                    <a:pt x="2" y="4"/>
                    <a:pt x="2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8" y="9"/>
                    <a:pt x="9" y="10"/>
                  </a:cubicBezTo>
                  <a:cubicBezTo>
                    <a:pt x="9" y="10"/>
                    <a:pt x="9" y="10"/>
                    <a:pt x="9" y="11"/>
                  </a:cubicBezTo>
                  <a:cubicBezTo>
                    <a:pt x="9" y="12"/>
                    <a:pt x="8" y="12"/>
                    <a:pt x="6" y="12"/>
                  </a:cubicBezTo>
                  <a:cubicBezTo>
                    <a:pt x="6" y="13"/>
                    <a:pt x="5" y="13"/>
                    <a:pt x="5" y="13"/>
                  </a:cubicBezTo>
                  <a:cubicBezTo>
                    <a:pt x="4" y="13"/>
                    <a:pt x="3" y="12"/>
                    <a:pt x="2" y="12"/>
                  </a:cubicBezTo>
                  <a:cubicBezTo>
                    <a:pt x="2" y="12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1" y="13"/>
                    <a:pt x="2" y="14"/>
                    <a:pt x="2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6" y="14"/>
                    <a:pt x="7" y="14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1" y="9"/>
                    <a:pt x="10" y="8"/>
                    <a:pt x="6" y="7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4"/>
                    <a:pt x="5" y="3"/>
                    <a:pt x="7" y="3"/>
                  </a:cubicBezTo>
                  <a:cubicBezTo>
                    <a:pt x="8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F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6" name="Freeform 36"/>
            <p:cNvSpPr>
              <a:spLocks noEditPoints="1"/>
            </p:cNvSpPr>
            <p:nvPr/>
          </p:nvSpPr>
          <p:spPr bwMode="auto">
            <a:xfrm>
              <a:off x="1193410" y="1724276"/>
              <a:ext cx="58215" cy="106728"/>
            </a:xfrm>
            <a:custGeom>
              <a:avLst/>
              <a:gdLst>
                <a:gd name="T0" fmla="*/ 2147483647 w 7"/>
                <a:gd name="T1" fmla="*/ 2147483647 h 13"/>
                <a:gd name="T2" fmla="*/ 2147483647 w 7"/>
                <a:gd name="T3" fmla="*/ 2147483647 h 13"/>
                <a:gd name="T4" fmla="*/ 0 w 7"/>
                <a:gd name="T5" fmla="*/ 2147483647 h 13"/>
                <a:gd name="T6" fmla="*/ 0 w 7"/>
                <a:gd name="T7" fmla="*/ 2147483647 h 13"/>
                <a:gd name="T8" fmla="*/ 2147483647 w 7"/>
                <a:gd name="T9" fmla="*/ 2147483647 h 13"/>
                <a:gd name="T10" fmla="*/ 2147483647 w 7"/>
                <a:gd name="T11" fmla="*/ 2147483647 h 13"/>
                <a:gd name="T12" fmla="*/ 2147483647 w 7"/>
                <a:gd name="T13" fmla="*/ 2147483647 h 13"/>
                <a:gd name="T14" fmla="*/ 2147483647 w 7"/>
                <a:gd name="T15" fmla="*/ 2147483647 h 13"/>
                <a:gd name="T16" fmla="*/ 2147483647 w 7"/>
                <a:gd name="T17" fmla="*/ 2147483647 h 13"/>
                <a:gd name="T18" fmla="*/ 2147483647 w 7"/>
                <a:gd name="T19" fmla="*/ 2147483647 h 13"/>
                <a:gd name="T20" fmla="*/ 2147483647 w 7"/>
                <a:gd name="T21" fmla="*/ 2147483647 h 13"/>
                <a:gd name="T22" fmla="*/ 2147483647 w 7"/>
                <a:gd name="T23" fmla="*/ 2147483647 h 13"/>
                <a:gd name="T24" fmla="*/ 2147483647 w 7"/>
                <a:gd name="T25" fmla="*/ 2147483647 h 13"/>
                <a:gd name="T26" fmla="*/ 2147483647 w 7"/>
                <a:gd name="T27" fmla="*/ 2147483647 h 13"/>
                <a:gd name="T28" fmla="*/ 2147483647 w 7"/>
                <a:gd name="T29" fmla="*/ 2147483647 h 13"/>
                <a:gd name="T30" fmla="*/ 2147483647 w 7"/>
                <a:gd name="T31" fmla="*/ 2147483647 h 13"/>
                <a:gd name="T32" fmla="*/ 2147483647 w 7"/>
                <a:gd name="T33" fmla="*/ 2147483647 h 13"/>
                <a:gd name="T34" fmla="*/ 2147483647 w 7"/>
                <a:gd name="T35" fmla="*/ 0 h 13"/>
                <a:gd name="T36" fmla="*/ 2147483647 w 7"/>
                <a:gd name="T37" fmla="*/ 0 h 13"/>
                <a:gd name="T38" fmla="*/ 2147483647 w 7"/>
                <a:gd name="T39" fmla="*/ 2147483647 h 13"/>
                <a:gd name="T40" fmla="*/ 2147483647 w 7"/>
                <a:gd name="T41" fmla="*/ 2147483647 h 13"/>
                <a:gd name="T42" fmla="*/ 2147483647 w 7"/>
                <a:gd name="T43" fmla="*/ 2147483647 h 13"/>
                <a:gd name="T44" fmla="*/ 2147483647 w 7"/>
                <a:gd name="T45" fmla="*/ 2147483647 h 13"/>
                <a:gd name="T46" fmla="*/ 2147483647 w 7"/>
                <a:gd name="T47" fmla="*/ 2147483647 h 13"/>
                <a:gd name="T48" fmla="*/ 2147483647 w 7"/>
                <a:gd name="T49" fmla="*/ 2147483647 h 13"/>
                <a:gd name="T50" fmla="*/ 2147483647 w 7"/>
                <a:gd name="T51" fmla="*/ 2147483647 h 13"/>
                <a:gd name="T52" fmla="*/ 2147483647 w 7"/>
                <a:gd name="T53" fmla="*/ 2147483647 h 13"/>
                <a:gd name="T54" fmla="*/ 2147483647 w 7"/>
                <a:gd name="T55" fmla="*/ 0 h 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7" h="13">
                  <a:moveTo>
                    <a:pt x="1" y="8"/>
                  </a:moveTo>
                  <a:cubicBezTo>
                    <a:pt x="1" y="8"/>
                    <a:pt x="1" y="8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" y="12"/>
                    <a:pt x="1" y="12"/>
                    <a:pt x="2" y="13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4" y="13"/>
                    <a:pt x="5" y="13"/>
                    <a:pt x="6" y="12"/>
                  </a:cubicBezTo>
                  <a:cubicBezTo>
                    <a:pt x="6" y="12"/>
                    <a:pt x="7" y="12"/>
                    <a:pt x="7" y="12"/>
                  </a:cubicBezTo>
                  <a:cubicBezTo>
                    <a:pt x="7" y="12"/>
                    <a:pt x="7" y="11"/>
                    <a:pt x="7" y="11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5" y="11"/>
                    <a:pt x="4" y="11"/>
                    <a:pt x="4" y="11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1"/>
                    <a:pt x="2" y="2"/>
                    <a:pt x="1" y="3"/>
                  </a:cubicBezTo>
                  <a:cubicBezTo>
                    <a:pt x="1" y="4"/>
                    <a:pt x="1" y="4"/>
                    <a:pt x="2" y="5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5"/>
                    <a:pt x="3" y="4"/>
                    <a:pt x="3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</a:path>
              </a:pathLst>
            </a:custGeom>
            <a:solidFill>
              <a:srgbClr val="FF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7" name="Freeform 37"/>
            <p:cNvSpPr>
              <a:spLocks noEditPoints="1"/>
            </p:cNvSpPr>
            <p:nvPr/>
          </p:nvSpPr>
          <p:spPr bwMode="auto">
            <a:xfrm>
              <a:off x="1201727" y="3513698"/>
              <a:ext cx="182962" cy="256424"/>
            </a:xfrm>
            <a:custGeom>
              <a:avLst/>
              <a:gdLst>
                <a:gd name="T0" fmla="*/ 2147483647 w 22"/>
                <a:gd name="T1" fmla="*/ 2147483647 h 31"/>
                <a:gd name="T2" fmla="*/ 2147483647 w 22"/>
                <a:gd name="T3" fmla="*/ 2147483647 h 31"/>
                <a:gd name="T4" fmla="*/ 2147483647 w 22"/>
                <a:gd name="T5" fmla="*/ 2147483647 h 31"/>
                <a:gd name="T6" fmla="*/ 2147483647 w 22"/>
                <a:gd name="T7" fmla="*/ 2147483647 h 31"/>
                <a:gd name="T8" fmla="*/ 2147483647 w 22"/>
                <a:gd name="T9" fmla="*/ 2147483647 h 31"/>
                <a:gd name="T10" fmla="*/ 2147483647 w 22"/>
                <a:gd name="T11" fmla="*/ 2147483647 h 31"/>
                <a:gd name="T12" fmla="*/ 2147483647 w 22"/>
                <a:gd name="T13" fmla="*/ 2147483647 h 31"/>
                <a:gd name="T14" fmla="*/ 2147483647 w 22"/>
                <a:gd name="T15" fmla="*/ 2147483647 h 31"/>
                <a:gd name="T16" fmla="*/ 2147483647 w 22"/>
                <a:gd name="T17" fmla="*/ 2147483647 h 31"/>
                <a:gd name="T18" fmla="*/ 2147483647 w 22"/>
                <a:gd name="T19" fmla="*/ 2147483647 h 31"/>
                <a:gd name="T20" fmla="*/ 2147483647 w 22"/>
                <a:gd name="T21" fmla="*/ 2147483647 h 31"/>
                <a:gd name="T22" fmla="*/ 2147483647 w 22"/>
                <a:gd name="T23" fmla="*/ 2147483647 h 31"/>
                <a:gd name="T24" fmla="*/ 2147483647 w 22"/>
                <a:gd name="T25" fmla="*/ 2147483647 h 31"/>
                <a:gd name="T26" fmla="*/ 2147483647 w 22"/>
                <a:gd name="T27" fmla="*/ 2147483647 h 31"/>
                <a:gd name="T28" fmla="*/ 2147483647 w 22"/>
                <a:gd name="T29" fmla="*/ 2147483647 h 31"/>
                <a:gd name="T30" fmla="*/ 2147483647 w 22"/>
                <a:gd name="T31" fmla="*/ 2147483647 h 31"/>
                <a:gd name="T32" fmla="*/ 2147483647 w 22"/>
                <a:gd name="T33" fmla="*/ 2147483647 h 31"/>
                <a:gd name="T34" fmla="*/ 2147483647 w 22"/>
                <a:gd name="T35" fmla="*/ 2147483647 h 31"/>
                <a:gd name="T36" fmla="*/ 2147483647 w 22"/>
                <a:gd name="T37" fmla="*/ 0 h 31"/>
                <a:gd name="T38" fmla="*/ 2147483647 w 22"/>
                <a:gd name="T39" fmla="*/ 2147483647 h 31"/>
                <a:gd name="T40" fmla="*/ 2147483647 w 22"/>
                <a:gd name="T41" fmla="*/ 2147483647 h 31"/>
                <a:gd name="T42" fmla="*/ 2147483647 w 22"/>
                <a:gd name="T43" fmla="*/ 2147483647 h 31"/>
                <a:gd name="T44" fmla="*/ 0 w 22"/>
                <a:gd name="T45" fmla="*/ 2147483647 h 31"/>
                <a:gd name="T46" fmla="*/ 0 w 22"/>
                <a:gd name="T47" fmla="*/ 2147483647 h 31"/>
                <a:gd name="T48" fmla="*/ 2147483647 w 22"/>
                <a:gd name="T49" fmla="*/ 2147483647 h 31"/>
                <a:gd name="T50" fmla="*/ 2147483647 w 22"/>
                <a:gd name="T51" fmla="*/ 2147483647 h 31"/>
                <a:gd name="T52" fmla="*/ 2147483647 w 22"/>
                <a:gd name="T53" fmla="*/ 2147483647 h 31"/>
                <a:gd name="T54" fmla="*/ 2147483647 w 22"/>
                <a:gd name="T55" fmla="*/ 2147483647 h 31"/>
                <a:gd name="T56" fmla="*/ 2147483647 w 22"/>
                <a:gd name="T57" fmla="*/ 2147483647 h 31"/>
                <a:gd name="T58" fmla="*/ 2147483647 w 22"/>
                <a:gd name="T59" fmla="*/ 2147483647 h 31"/>
                <a:gd name="T60" fmla="*/ 2147483647 w 22"/>
                <a:gd name="T61" fmla="*/ 2147483647 h 31"/>
                <a:gd name="T62" fmla="*/ 2147483647 w 22"/>
                <a:gd name="T63" fmla="*/ 2147483647 h 31"/>
                <a:gd name="T64" fmla="*/ 2147483647 w 22"/>
                <a:gd name="T65" fmla="*/ 2147483647 h 31"/>
                <a:gd name="T66" fmla="*/ 2147483647 w 22"/>
                <a:gd name="T67" fmla="*/ 2147483647 h 31"/>
                <a:gd name="T68" fmla="*/ 2147483647 w 22"/>
                <a:gd name="T69" fmla="*/ 2147483647 h 31"/>
                <a:gd name="T70" fmla="*/ 2147483647 w 22"/>
                <a:gd name="T71" fmla="*/ 2147483647 h 31"/>
                <a:gd name="T72" fmla="*/ 2147483647 w 22"/>
                <a:gd name="T73" fmla="*/ 2147483647 h 31"/>
                <a:gd name="T74" fmla="*/ 2147483647 w 22"/>
                <a:gd name="T75" fmla="*/ 2147483647 h 31"/>
                <a:gd name="T76" fmla="*/ 2147483647 w 22"/>
                <a:gd name="T77" fmla="*/ 2147483647 h 31"/>
                <a:gd name="T78" fmla="*/ 2147483647 w 22"/>
                <a:gd name="T79" fmla="*/ 2147483647 h 31"/>
                <a:gd name="T80" fmla="*/ 2147483647 w 22"/>
                <a:gd name="T81" fmla="*/ 2147483647 h 31"/>
                <a:gd name="T82" fmla="*/ 2147483647 w 22"/>
                <a:gd name="T83" fmla="*/ 2147483647 h 31"/>
                <a:gd name="T84" fmla="*/ 2147483647 w 22"/>
                <a:gd name="T85" fmla="*/ 2147483647 h 31"/>
                <a:gd name="T86" fmla="*/ 2147483647 w 22"/>
                <a:gd name="T87" fmla="*/ 2147483647 h 31"/>
                <a:gd name="T88" fmla="*/ 2147483647 w 22"/>
                <a:gd name="T89" fmla="*/ 2147483647 h 31"/>
                <a:gd name="T90" fmla="*/ 2147483647 w 22"/>
                <a:gd name="T91" fmla="*/ 0 h 31"/>
                <a:gd name="T92" fmla="*/ 2147483647 w 22"/>
                <a:gd name="T93" fmla="*/ 0 h 3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2" h="31">
                  <a:moveTo>
                    <a:pt x="5" y="13"/>
                  </a:moveTo>
                  <a:cubicBezTo>
                    <a:pt x="4" y="13"/>
                    <a:pt x="4" y="13"/>
                    <a:pt x="4" y="14"/>
                  </a:cubicBezTo>
                  <a:cubicBezTo>
                    <a:pt x="3" y="14"/>
                    <a:pt x="3" y="15"/>
                    <a:pt x="4" y="16"/>
                  </a:cubicBezTo>
                  <a:cubicBezTo>
                    <a:pt x="5" y="18"/>
                    <a:pt x="7" y="20"/>
                    <a:pt x="9" y="24"/>
                  </a:cubicBezTo>
                  <a:cubicBezTo>
                    <a:pt x="9" y="24"/>
                    <a:pt x="10" y="24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8"/>
                    <a:pt x="14" y="29"/>
                    <a:pt x="15" y="30"/>
                  </a:cubicBezTo>
                  <a:cubicBezTo>
                    <a:pt x="16" y="31"/>
                    <a:pt x="17" y="31"/>
                    <a:pt x="18" y="31"/>
                  </a:cubicBezTo>
                  <a:cubicBezTo>
                    <a:pt x="19" y="31"/>
                    <a:pt x="19" y="31"/>
                    <a:pt x="20" y="31"/>
                  </a:cubicBezTo>
                  <a:cubicBezTo>
                    <a:pt x="21" y="30"/>
                    <a:pt x="21" y="30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8" y="30"/>
                  </a:cubicBezTo>
                  <a:cubicBezTo>
                    <a:pt x="16" y="30"/>
                    <a:pt x="14" y="28"/>
                    <a:pt x="11" y="23"/>
                  </a:cubicBezTo>
                  <a:cubicBezTo>
                    <a:pt x="9" y="21"/>
                    <a:pt x="8" y="19"/>
                    <a:pt x="7" y="17"/>
                  </a:cubicBezTo>
                  <a:cubicBezTo>
                    <a:pt x="7" y="17"/>
                    <a:pt x="7" y="16"/>
                    <a:pt x="6" y="15"/>
                  </a:cubicBezTo>
                  <a:cubicBezTo>
                    <a:pt x="6" y="15"/>
                    <a:pt x="6" y="14"/>
                    <a:pt x="5" y="14"/>
                  </a:cubicBezTo>
                  <a:cubicBezTo>
                    <a:pt x="5" y="13"/>
                    <a:pt x="5" y="13"/>
                    <a:pt x="5" y="13"/>
                  </a:cubicBezTo>
                  <a:moveTo>
                    <a:pt x="14" y="0"/>
                  </a:moveTo>
                  <a:cubicBezTo>
                    <a:pt x="13" y="0"/>
                    <a:pt x="11" y="1"/>
                    <a:pt x="9" y="2"/>
                  </a:cubicBezTo>
                  <a:cubicBezTo>
                    <a:pt x="7" y="4"/>
                    <a:pt x="5" y="6"/>
                    <a:pt x="4" y="8"/>
                  </a:cubicBezTo>
                  <a:cubicBezTo>
                    <a:pt x="3" y="9"/>
                    <a:pt x="2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2" y="19"/>
                  </a:cubicBezTo>
                  <a:cubicBezTo>
                    <a:pt x="2" y="18"/>
                    <a:pt x="2" y="18"/>
                    <a:pt x="2" y="17"/>
                  </a:cubicBezTo>
                  <a:cubicBezTo>
                    <a:pt x="3" y="14"/>
                    <a:pt x="4" y="12"/>
                    <a:pt x="5" y="10"/>
                  </a:cubicBezTo>
                  <a:cubicBezTo>
                    <a:pt x="6" y="7"/>
                    <a:pt x="8" y="5"/>
                    <a:pt x="10" y="4"/>
                  </a:cubicBezTo>
                  <a:cubicBezTo>
                    <a:pt x="11" y="3"/>
                    <a:pt x="13" y="2"/>
                    <a:pt x="14" y="2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6" y="2"/>
                    <a:pt x="17" y="3"/>
                    <a:pt x="18" y="4"/>
                  </a:cubicBezTo>
                  <a:cubicBezTo>
                    <a:pt x="20" y="6"/>
                    <a:pt x="20" y="9"/>
                    <a:pt x="19" y="12"/>
                  </a:cubicBezTo>
                  <a:cubicBezTo>
                    <a:pt x="18" y="16"/>
                    <a:pt x="16" y="18"/>
                    <a:pt x="14" y="20"/>
                  </a:cubicBezTo>
                  <a:cubicBezTo>
                    <a:pt x="14" y="20"/>
                    <a:pt x="14" y="20"/>
                    <a:pt x="13" y="20"/>
                  </a:cubicBezTo>
                  <a:cubicBezTo>
                    <a:pt x="13" y="20"/>
                    <a:pt x="12" y="20"/>
                    <a:pt x="12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1"/>
                  </a:cubicBezTo>
                  <a:cubicBezTo>
                    <a:pt x="12" y="21"/>
                    <a:pt x="12" y="22"/>
                    <a:pt x="13" y="22"/>
                  </a:cubicBezTo>
                  <a:cubicBezTo>
                    <a:pt x="13" y="22"/>
                    <a:pt x="13" y="22"/>
                    <a:pt x="14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6" y="20"/>
                    <a:pt x="17" y="19"/>
                    <a:pt x="19" y="17"/>
                  </a:cubicBezTo>
                  <a:cubicBezTo>
                    <a:pt x="20" y="16"/>
                    <a:pt x="21" y="13"/>
                    <a:pt x="21" y="11"/>
                  </a:cubicBezTo>
                  <a:cubicBezTo>
                    <a:pt x="22" y="7"/>
                    <a:pt x="21" y="5"/>
                    <a:pt x="20" y="3"/>
                  </a:cubicBezTo>
                  <a:cubicBezTo>
                    <a:pt x="19" y="2"/>
                    <a:pt x="17" y="1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</a:path>
              </a:pathLst>
            </a:custGeom>
            <a:solidFill>
              <a:srgbClr val="FF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8" name="Freeform 38"/>
            <p:cNvSpPr>
              <a:spLocks/>
            </p:cNvSpPr>
            <p:nvPr/>
          </p:nvSpPr>
          <p:spPr bwMode="auto">
            <a:xfrm>
              <a:off x="1393005" y="3522015"/>
              <a:ext cx="83164" cy="156626"/>
            </a:xfrm>
            <a:custGeom>
              <a:avLst/>
              <a:gdLst>
                <a:gd name="T0" fmla="*/ 2147483647 w 10"/>
                <a:gd name="T1" fmla="*/ 0 h 19"/>
                <a:gd name="T2" fmla="*/ 2147483647 w 10"/>
                <a:gd name="T3" fmla="*/ 2147483647 h 19"/>
                <a:gd name="T4" fmla="*/ 2147483647 w 10"/>
                <a:gd name="T5" fmla="*/ 2147483647 h 19"/>
                <a:gd name="T6" fmla="*/ 2147483647 w 10"/>
                <a:gd name="T7" fmla="*/ 2147483647 h 19"/>
                <a:gd name="T8" fmla="*/ 2147483647 w 10"/>
                <a:gd name="T9" fmla="*/ 2147483647 h 19"/>
                <a:gd name="T10" fmla="*/ 2147483647 w 10"/>
                <a:gd name="T11" fmla="*/ 2147483647 h 19"/>
                <a:gd name="T12" fmla="*/ 0 w 10"/>
                <a:gd name="T13" fmla="*/ 2147483647 h 19"/>
                <a:gd name="T14" fmla="*/ 0 w 10"/>
                <a:gd name="T15" fmla="*/ 2147483647 h 19"/>
                <a:gd name="T16" fmla="*/ 0 w 10"/>
                <a:gd name="T17" fmla="*/ 2147483647 h 19"/>
                <a:gd name="T18" fmla="*/ 2147483647 w 10"/>
                <a:gd name="T19" fmla="*/ 2147483647 h 19"/>
                <a:gd name="T20" fmla="*/ 2147483647 w 10"/>
                <a:gd name="T21" fmla="*/ 2147483647 h 19"/>
                <a:gd name="T22" fmla="*/ 2147483647 w 10"/>
                <a:gd name="T23" fmla="*/ 2147483647 h 19"/>
                <a:gd name="T24" fmla="*/ 2147483647 w 10"/>
                <a:gd name="T25" fmla="*/ 2147483647 h 19"/>
                <a:gd name="T26" fmla="*/ 2147483647 w 10"/>
                <a:gd name="T27" fmla="*/ 2147483647 h 19"/>
                <a:gd name="T28" fmla="*/ 2147483647 w 10"/>
                <a:gd name="T29" fmla="*/ 2147483647 h 19"/>
                <a:gd name="T30" fmla="*/ 2147483647 w 10"/>
                <a:gd name="T31" fmla="*/ 2147483647 h 19"/>
                <a:gd name="T32" fmla="*/ 2147483647 w 10"/>
                <a:gd name="T33" fmla="*/ 2147483647 h 19"/>
                <a:gd name="T34" fmla="*/ 2147483647 w 10"/>
                <a:gd name="T35" fmla="*/ 2147483647 h 19"/>
                <a:gd name="T36" fmla="*/ 2147483647 w 10"/>
                <a:gd name="T37" fmla="*/ 2147483647 h 19"/>
                <a:gd name="T38" fmla="*/ 2147483647 w 10"/>
                <a:gd name="T39" fmla="*/ 2147483647 h 19"/>
                <a:gd name="T40" fmla="*/ 2147483647 w 10"/>
                <a:gd name="T41" fmla="*/ 2147483647 h 19"/>
                <a:gd name="T42" fmla="*/ 2147483647 w 10"/>
                <a:gd name="T43" fmla="*/ 2147483647 h 19"/>
                <a:gd name="T44" fmla="*/ 2147483647 w 10"/>
                <a:gd name="T45" fmla="*/ 2147483647 h 19"/>
                <a:gd name="T46" fmla="*/ 2147483647 w 10"/>
                <a:gd name="T47" fmla="*/ 2147483647 h 19"/>
                <a:gd name="T48" fmla="*/ 2147483647 w 10"/>
                <a:gd name="T49" fmla="*/ 0 h 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" h="19">
                  <a:moveTo>
                    <a:pt x="6" y="0"/>
                  </a:moveTo>
                  <a:cubicBezTo>
                    <a:pt x="5" y="0"/>
                    <a:pt x="5" y="1"/>
                    <a:pt x="4" y="1"/>
                  </a:cubicBezTo>
                  <a:cubicBezTo>
                    <a:pt x="3" y="2"/>
                    <a:pt x="3" y="5"/>
                    <a:pt x="4" y="9"/>
                  </a:cubicBezTo>
                  <a:cubicBezTo>
                    <a:pt x="3" y="9"/>
                    <a:pt x="3" y="8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3" y="11"/>
                    <a:pt x="4" y="12"/>
                  </a:cubicBezTo>
                  <a:cubicBezTo>
                    <a:pt x="5" y="14"/>
                    <a:pt x="6" y="16"/>
                    <a:pt x="8" y="18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7" y="13"/>
                    <a:pt x="6" y="12"/>
                    <a:pt x="5" y="10"/>
                  </a:cubicBezTo>
                  <a:cubicBezTo>
                    <a:pt x="5" y="9"/>
                    <a:pt x="5" y="7"/>
                    <a:pt x="5" y="5"/>
                  </a:cubicBezTo>
                  <a:cubicBezTo>
                    <a:pt x="5" y="3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</a:path>
              </a:pathLst>
            </a:custGeom>
            <a:solidFill>
              <a:srgbClr val="FF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9" name="Freeform 39"/>
            <p:cNvSpPr>
              <a:spLocks noEditPoints="1"/>
            </p:cNvSpPr>
            <p:nvPr/>
          </p:nvSpPr>
          <p:spPr bwMode="auto">
            <a:xfrm>
              <a:off x="1467853" y="3488749"/>
              <a:ext cx="90095" cy="148310"/>
            </a:xfrm>
            <a:custGeom>
              <a:avLst/>
              <a:gdLst>
                <a:gd name="T0" fmla="*/ 2147483647 w 11"/>
                <a:gd name="T1" fmla="*/ 2147483647 h 18"/>
                <a:gd name="T2" fmla="*/ 2147483647 w 11"/>
                <a:gd name="T3" fmla="*/ 2147483647 h 18"/>
                <a:gd name="T4" fmla="*/ 2147483647 w 11"/>
                <a:gd name="T5" fmla="*/ 2147483647 h 18"/>
                <a:gd name="T6" fmla="*/ 2147483647 w 11"/>
                <a:gd name="T7" fmla="*/ 2147483647 h 18"/>
                <a:gd name="T8" fmla="*/ 2147483647 w 11"/>
                <a:gd name="T9" fmla="*/ 2147483647 h 18"/>
                <a:gd name="T10" fmla="*/ 2147483647 w 11"/>
                <a:gd name="T11" fmla="*/ 2147483647 h 18"/>
                <a:gd name="T12" fmla="*/ 2147483647 w 11"/>
                <a:gd name="T13" fmla="*/ 2147483647 h 18"/>
                <a:gd name="T14" fmla="*/ 2147483647 w 11"/>
                <a:gd name="T15" fmla="*/ 2147483647 h 18"/>
                <a:gd name="T16" fmla="*/ 2147483647 w 11"/>
                <a:gd name="T17" fmla="*/ 2147483647 h 18"/>
                <a:gd name="T18" fmla="*/ 2147483647 w 11"/>
                <a:gd name="T19" fmla="*/ 2147483647 h 18"/>
                <a:gd name="T20" fmla="*/ 2147483647 w 11"/>
                <a:gd name="T21" fmla="*/ 2147483647 h 18"/>
                <a:gd name="T22" fmla="*/ 2147483647 w 11"/>
                <a:gd name="T23" fmla="*/ 2147483647 h 18"/>
                <a:gd name="T24" fmla="*/ 2147483647 w 11"/>
                <a:gd name="T25" fmla="*/ 0 h 18"/>
                <a:gd name="T26" fmla="*/ 2147483647 w 11"/>
                <a:gd name="T27" fmla="*/ 2147483647 h 18"/>
                <a:gd name="T28" fmla="*/ 2147483647 w 11"/>
                <a:gd name="T29" fmla="*/ 2147483647 h 18"/>
                <a:gd name="T30" fmla="*/ 2147483647 w 11"/>
                <a:gd name="T31" fmla="*/ 2147483647 h 18"/>
                <a:gd name="T32" fmla="*/ 2147483647 w 11"/>
                <a:gd name="T33" fmla="*/ 2147483647 h 18"/>
                <a:gd name="T34" fmla="*/ 2147483647 w 11"/>
                <a:gd name="T35" fmla="*/ 2147483647 h 18"/>
                <a:gd name="T36" fmla="*/ 2147483647 w 11"/>
                <a:gd name="T37" fmla="*/ 2147483647 h 18"/>
                <a:gd name="T38" fmla="*/ 2147483647 w 11"/>
                <a:gd name="T39" fmla="*/ 2147483647 h 18"/>
                <a:gd name="T40" fmla="*/ 2147483647 w 11"/>
                <a:gd name="T41" fmla="*/ 2147483647 h 18"/>
                <a:gd name="T42" fmla="*/ 2147483647 w 11"/>
                <a:gd name="T43" fmla="*/ 2147483647 h 18"/>
                <a:gd name="T44" fmla="*/ 2147483647 w 11"/>
                <a:gd name="T45" fmla="*/ 2147483647 h 18"/>
                <a:gd name="T46" fmla="*/ 2147483647 w 11"/>
                <a:gd name="T47" fmla="*/ 2147483647 h 18"/>
                <a:gd name="T48" fmla="*/ 2147483647 w 11"/>
                <a:gd name="T49" fmla="*/ 0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" h="18"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6" y="2"/>
                    <a:pt x="7" y="4"/>
                  </a:cubicBezTo>
                  <a:cubicBezTo>
                    <a:pt x="8" y="5"/>
                    <a:pt x="9" y="7"/>
                    <a:pt x="9" y="10"/>
                  </a:cubicBezTo>
                  <a:cubicBezTo>
                    <a:pt x="9" y="13"/>
                    <a:pt x="9" y="15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5" y="16"/>
                    <a:pt x="5" y="14"/>
                  </a:cubicBezTo>
                  <a:cubicBezTo>
                    <a:pt x="3" y="12"/>
                    <a:pt x="2" y="10"/>
                    <a:pt x="3" y="6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5" y="0"/>
                  </a:moveTo>
                  <a:cubicBezTo>
                    <a:pt x="4" y="0"/>
                    <a:pt x="4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5"/>
                    <a:pt x="0" y="7"/>
                    <a:pt x="1" y="9"/>
                  </a:cubicBezTo>
                  <a:cubicBezTo>
                    <a:pt x="1" y="12"/>
                    <a:pt x="2" y="14"/>
                    <a:pt x="3" y="16"/>
                  </a:cubicBezTo>
                  <a:cubicBezTo>
                    <a:pt x="4" y="17"/>
                    <a:pt x="5" y="17"/>
                    <a:pt x="6" y="18"/>
                  </a:cubicBezTo>
                  <a:cubicBezTo>
                    <a:pt x="6" y="18"/>
                    <a:pt x="7" y="18"/>
                    <a:pt x="7" y="18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1" y="16"/>
                    <a:pt x="11" y="13"/>
                    <a:pt x="11" y="10"/>
                  </a:cubicBezTo>
                  <a:cubicBezTo>
                    <a:pt x="10" y="6"/>
                    <a:pt x="10" y="4"/>
                    <a:pt x="9" y="3"/>
                  </a:cubicBezTo>
                  <a:cubicBezTo>
                    <a:pt x="7" y="1"/>
                    <a:pt x="6" y="0"/>
                    <a:pt x="5" y="0"/>
                  </a:cubicBezTo>
                </a:path>
              </a:pathLst>
            </a:custGeom>
            <a:solidFill>
              <a:srgbClr val="FF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0" name="Freeform 40"/>
            <p:cNvSpPr>
              <a:spLocks/>
            </p:cNvSpPr>
            <p:nvPr/>
          </p:nvSpPr>
          <p:spPr bwMode="auto">
            <a:xfrm>
              <a:off x="1532998" y="3355686"/>
              <a:ext cx="116430" cy="207911"/>
            </a:xfrm>
            <a:custGeom>
              <a:avLst/>
              <a:gdLst>
                <a:gd name="T0" fmla="*/ 2147483647 w 14"/>
                <a:gd name="T1" fmla="*/ 0 h 25"/>
                <a:gd name="T2" fmla="*/ 2147483647 w 14"/>
                <a:gd name="T3" fmla="*/ 0 h 25"/>
                <a:gd name="T4" fmla="*/ 2147483647 w 14"/>
                <a:gd name="T5" fmla="*/ 2147483647 h 25"/>
                <a:gd name="T6" fmla="*/ 2147483647 w 14"/>
                <a:gd name="T7" fmla="*/ 2147483647 h 25"/>
                <a:gd name="T8" fmla="*/ 2147483647 w 14"/>
                <a:gd name="T9" fmla="*/ 2147483647 h 25"/>
                <a:gd name="T10" fmla="*/ 2147483647 w 14"/>
                <a:gd name="T11" fmla="*/ 2147483647 h 25"/>
                <a:gd name="T12" fmla="*/ 2147483647 w 14"/>
                <a:gd name="T13" fmla="*/ 2147483647 h 25"/>
                <a:gd name="T14" fmla="*/ 2147483647 w 14"/>
                <a:gd name="T15" fmla="*/ 2147483647 h 25"/>
                <a:gd name="T16" fmla="*/ 2147483647 w 14"/>
                <a:gd name="T17" fmla="*/ 2147483647 h 25"/>
                <a:gd name="T18" fmla="*/ 2147483647 w 14"/>
                <a:gd name="T19" fmla="*/ 2147483647 h 25"/>
                <a:gd name="T20" fmla="*/ 2147483647 w 14"/>
                <a:gd name="T21" fmla="*/ 2147483647 h 25"/>
                <a:gd name="T22" fmla="*/ 2147483647 w 14"/>
                <a:gd name="T23" fmla="*/ 2147483647 h 25"/>
                <a:gd name="T24" fmla="*/ 2147483647 w 14"/>
                <a:gd name="T25" fmla="*/ 2147483647 h 25"/>
                <a:gd name="T26" fmla="*/ 2147483647 w 14"/>
                <a:gd name="T27" fmla="*/ 2147483647 h 25"/>
                <a:gd name="T28" fmla="*/ 2147483647 w 14"/>
                <a:gd name="T29" fmla="*/ 2147483647 h 25"/>
                <a:gd name="T30" fmla="*/ 2147483647 w 14"/>
                <a:gd name="T31" fmla="*/ 2147483647 h 25"/>
                <a:gd name="T32" fmla="*/ 2147483647 w 14"/>
                <a:gd name="T33" fmla="*/ 2147483647 h 25"/>
                <a:gd name="T34" fmla="*/ 2147483647 w 14"/>
                <a:gd name="T35" fmla="*/ 2147483647 h 25"/>
                <a:gd name="T36" fmla="*/ 2147483647 w 14"/>
                <a:gd name="T37" fmla="*/ 2147483647 h 25"/>
                <a:gd name="T38" fmla="*/ 2147483647 w 14"/>
                <a:gd name="T39" fmla="*/ 2147483647 h 25"/>
                <a:gd name="T40" fmla="*/ 2147483647 w 14"/>
                <a:gd name="T41" fmla="*/ 2147483647 h 25"/>
                <a:gd name="T42" fmla="*/ 2147483647 w 14"/>
                <a:gd name="T43" fmla="*/ 2147483647 h 25"/>
                <a:gd name="T44" fmla="*/ 2147483647 w 14"/>
                <a:gd name="T45" fmla="*/ 2147483647 h 25"/>
                <a:gd name="T46" fmla="*/ 2147483647 w 14"/>
                <a:gd name="T47" fmla="*/ 2147483647 h 25"/>
                <a:gd name="T48" fmla="*/ 2147483647 w 14"/>
                <a:gd name="T49" fmla="*/ 2147483647 h 25"/>
                <a:gd name="T50" fmla="*/ 2147483647 w 14"/>
                <a:gd name="T51" fmla="*/ 2147483647 h 25"/>
                <a:gd name="T52" fmla="*/ 2147483647 w 14"/>
                <a:gd name="T53" fmla="*/ 2147483647 h 25"/>
                <a:gd name="T54" fmla="*/ 2147483647 w 14"/>
                <a:gd name="T55" fmla="*/ 2147483647 h 25"/>
                <a:gd name="T56" fmla="*/ 2147483647 w 14"/>
                <a:gd name="T57" fmla="*/ 2147483647 h 25"/>
                <a:gd name="T58" fmla="*/ 2147483647 w 14"/>
                <a:gd name="T59" fmla="*/ 2147483647 h 25"/>
                <a:gd name="T60" fmla="*/ 2147483647 w 14"/>
                <a:gd name="T61" fmla="*/ 2147483647 h 25"/>
                <a:gd name="T62" fmla="*/ 2147483647 w 14"/>
                <a:gd name="T63" fmla="*/ 2147483647 h 25"/>
                <a:gd name="T64" fmla="*/ 2147483647 w 14"/>
                <a:gd name="T65" fmla="*/ 2147483647 h 25"/>
                <a:gd name="T66" fmla="*/ 2147483647 w 14"/>
                <a:gd name="T67" fmla="*/ 2147483647 h 25"/>
                <a:gd name="T68" fmla="*/ 2147483647 w 14"/>
                <a:gd name="T69" fmla="*/ 2147483647 h 25"/>
                <a:gd name="T70" fmla="*/ 2147483647 w 14"/>
                <a:gd name="T71" fmla="*/ 2147483647 h 25"/>
                <a:gd name="T72" fmla="*/ 2147483647 w 14"/>
                <a:gd name="T73" fmla="*/ 2147483647 h 25"/>
                <a:gd name="T74" fmla="*/ 2147483647 w 14"/>
                <a:gd name="T75" fmla="*/ 2147483647 h 25"/>
                <a:gd name="T76" fmla="*/ 2147483647 w 14"/>
                <a:gd name="T77" fmla="*/ 2147483647 h 25"/>
                <a:gd name="T78" fmla="*/ 2147483647 w 14"/>
                <a:gd name="T79" fmla="*/ 0 h 25"/>
                <a:gd name="T80" fmla="*/ 2147483647 w 14"/>
                <a:gd name="T81" fmla="*/ 0 h 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" h="25">
                  <a:moveTo>
                    <a:pt x="4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0" y="2"/>
                    <a:pt x="0" y="4"/>
                    <a:pt x="2" y="8"/>
                  </a:cubicBezTo>
                  <a:cubicBezTo>
                    <a:pt x="2" y="10"/>
                    <a:pt x="4" y="12"/>
                    <a:pt x="6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8"/>
                    <a:pt x="4" y="19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0"/>
                    <a:pt x="6" y="20"/>
                  </a:cubicBezTo>
                  <a:cubicBezTo>
                    <a:pt x="6" y="19"/>
                    <a:pt x="7" y="18"/>
                    <a:pt x="7" y="18"/>
                  </a:cubicBezTo>
                  <a:cubicBezTo>
                    <a:pt x="10" y="22"/>
                    <a:pt x="11" y="24"/>
                    <a:pt x="12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3" y="25"/>
                    <a:pt x="13" y="25"/>
                    <a:pt x="14" y="25"/>
                  </a:cubicBezTo>
                  <a:cubicBezTo>
                    <a:pt x="14" y="25"/>
                    <a:pt x="14" y="24"/>
                    <a:pt x="14" y="23"/>
                  </a:cubicBezTo>
                  <a:cubicBezTo>
                    <a:pt x="14" y="23"/>
                    <a:pt x="13" y="22"/>
                    <a:pt x="11" y="21"/>
                  </a:cubicBezTo>
                  <a:cubicBezTo>
                    <a:pt x="10" y="19"/>
                    <a:pt x="9" y="18"/>
                    <a:pt x="8" y="17"/>
                  </a:cubicBezTo>
                  <a:cubicBezTo>
                    <a:pt x="8" y="17"/>
                    <a:pt x="8" y="16"/>
                    <a:pt x="8" y="16"/>
                  </a:cubicBezTo>
                  <a:cubicBezTo>
                    <a:pt x="8" y="16"/>
                    <a:pt x="8" y="16"/>
                    <a:pt x="8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1" y="12"/>
                    <a:pt x="10" y="12"/>
                  </a:cubicBezTo>
                  <a:cubicBezTo>
                    <a:pt x="10" y="12"/>
                    <a:pt x="9" y="13"/>
                    <a:pt x="9" y="13"/>
                  </a:cubicBezTo>
                  <a:cubicBezTo>
                    <a:pt x="8" y="13"/>
                    <a:pt x="8" y="13"/>
                    <a:pt x="8" y="14"/>
                  </a:cubicBezTo>
                  <a:cubicBezTo>
                    <a:pt x="7" y="14"/>
                    <a:pt x="7" y="14"/>
                    <a:pt x="7" y="15"/>
                  </a:cubicBezTo>
                  <a:cubicBezTo>
                    <a:pt x="5" y="12"/>
                    <a:pt x="4" y="9"/>
                    <a:pt x="3" y="8"/>
                  </a:cubicBezTo>
                  <a:cubicBezTo>
                    <a:pt x="2" y="4"/>
                    <a:pt x="2" y="2"/>
                    <a:pt x="3" y="2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7" y="2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FF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1" name="Freeform 41"/>
            <p:cNvSpPr>
              <a:spLocks noEditPoints="1"/>
            </p:cNvSpPr>
            <p:nvPr/>
          </p:nvSpPr>
          <p:spPr bwMode="auto">
            <a:xfrm>
              <a:off x="1607847" y="3347369"/>
              <a:ext cx="133063" cy="158012"/>
            </a:xfrm>
            <a:custGeom>
              <a:avLst/>
              <a:gdLst>
                <a:gd name="T0" fmla="*/ 2147483647 w 16"/>
                <a:gd name="T1" fmla="*/ 2147483647 h 19"/>
                <a:gd name="T2" fmla="*/ 2147483647 w 16"/>
                <a:gd name="T3" fmla="*/ 2147483647 h 19"/>
                <a:gd name="T4" fmla="*/ 2147483647 w 16"/>
                <a:gd name="T5" fmla="*/ 2147483647 h 19"/>
                <a:gd name="T6" fmla="*/ 2147483647 w 16"/>
                <a:gd name="T7" fmla="*/ 2147483647 h 19"/>
                <a:gd name="T8" fmla="*/ 2147483647 w 16"/>
                <a:gd name="T9" fmla="*/ 2147483647 h 19"/>
                <a:gd name="T10" fmla="*/ 2147483647 w 16"/>
                <a:gd name="T11" fmla="*/ 2147483647 h 19"/>
                <a:gd name="T12" fmla="*/ 2147483647 w 16"/>
                <a:gd name="T13" fmla="*/ 2147483647 h 19"/>
                <a:gd name="T14" fmla="*/ 2147483647 w 16"/>
                <a:gd name="T15" fmla="*/ 2147483647 h 19"/>
                <a:gd name="T16" fmla="*/ 2147483647 w 16"/>
                <a:gd name="T17" fmla="*/ 2147483647 h 19"/>
                <a:gd name="T18" fmla="*/ 2147483647 w 16"/>
                <a:gd name="T19" fmla="*/ 2147483647 h 19"/>
                <a:gd name="T20" fmla="*/ 2147483647 w 16"/>
                <a:gd name="T21" fmla="*/ 2147483647 h 19"/>
                <a:gd name="T22" fmla="*/ 2147483647 w 16"/>
                <a:gd name="T23" fmla="*/ 2147483647 h 19"/>
                <a:gd name="T24" fmla="*/ 2147483647 w 16"/>
                <a:gd name="T25" fmla="*/ 2147483647 h 19"/>
                <a:gd name="T26" fmla="*/ 2147483647 w 16"/>
                <a:gd name="T27" fmla="*/ 2147483647 h 19"/>
                <a:gd name="T28" fmla="*/ 2147483647 w 16"/>
                <a:gd name="T29" fmla="*/ 2147483647 h 19"/>
                <a:gd name="T30" fmla="*/ 2147483647 w 16"/>
                <a:gd name="T31" fmla="*/ 2147483647 h 19"/>
                <a:gd name="T32" fmla="*/ 2147483647 w 16"/>
                <a:gd name="T33" fmla="*/ 2147483647 h 19"/>
                <a:gd name="T34" fmla="*/ 2147483647 w 16"/>
                <a:gd name="T35" fmla="*/ 2147483647 h 19"/>
                <a:gd name="T36" fmla="*/ 2147483647 w 16"/>
                <a:gd name="T37" fmla="*/ 2147483647 h 19"/>
                <a:gd name="T38" fmla="*/ 2147483647 w 16"/>
                <a:gd name="T39" fmla="*/ 0 h 19"/>
                <a:gd name="T40" fmla="*/ 2147483647 w 16"/>
                <a:gd name="T41" fmla="*/ 0 h 19"/>
                <a:gd name="T42" fmla="*/ 0 w 16"/>
                <a:gd name="T43" fmla="*/ 2147483647 h 19"/>
                <a:gd name="T44" fmla="*/ 2147483647 w 16"/>
                <a:gd name="T45" fmla="*/ 2147483647 h 19"/>
                <a:gd name="T46" fmla="*/ 2147483647 w 16"/>
                <a:gd name="T47" fmla="*/ 2147483647 h 19"/>
                <a:gd name="T48" fmla="*/ 2147483647 w 16"/>
                <a:gd name="T49" fmla="*/ 2147483647 h 19"/>
                <a:gd name="T50" fmla="*/ 2147483647 w 16"/>
                <a:gd name="T51" fmla="*/ 2147483647 h 19"/>
                <a:gd name="T52" fmla="*/ 2147483647 w 16"/>
                <a:gd name="T53" fmla="*/ 0 h 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" h="19"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8"/>
                    <a:pt x="6" y="11"/>
                  </a:cubicBezTo>
                  <a:cubicBezTo>
                    <a:pt x="6" y="12"/>
                    <a:pt x="7" y="13"/>
                    <a:pt x="8" y="14"/>
                  </a:cubicBezTo>
                  <a:cubicBezTo>
                    <a:pt x="9" y="16"/>
                    <a:pt x="10" y="17"/>
                    <a:pt x="11" y="17"/>
                  </a:cubicBezTo>
                  <a:cubicBezTo>
                    <a:pt x="12" y="18"/>
                    <a:pt x="13" y="19"/>
                    <a:pt x="14" y="19"/>
                  </a:cubicBezTo>
                  <a:cubicBezTo>
                    <a:pt x="14" y="19"/>
                    <a:pt x="14" y="18"/>
                    <a:pt x="15" y="18"/>
                  </a:cubicBezTo>
                  <a:cubicBezTo>
                    <a:pt x="15" y="18"/>
                    <a:pt x="15" y="18"/>
                    <a:pt x="16" y="17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2" y="16"/>
                  </a:cubicBezTo>
                  <a:cubicBezTo>
                    <a:pt x="11" y="16"/>
                    <a:pt x="11" y="15"/>
                    <a:pt x="10" y="15"/>
                  </a:cubicBezTo>
                  <a:cubicBezTo>
                    <a:pt x="10" y="15"/>
                    <a:pt x="10" y="14"/>
                    <a:pt x="9" y="13"/>
                  </a:cubicBezTo>
                  <a:cubicBezTo>
                    <a:pt x="8" y="11"/>
                    <a:pt x="7" y="10"/>
                    <a:pt x="7" y="9"/>
                  </a:cubicBezTo>
                  <a:cubicBezTo>
                    <a:pt x="7" y="8"/>
                    <a:pt x="6" y="7"/>
                    <a:pt x="6" y="7"/>
                  </a:cubicBezTo>
                  <a:cubicBezTo>
                    <a:pt x="6" y="6"/>
                    <a:pt x="6" y="6"/>
                    <a:pt x="5" y="6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FF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2" name="Freeform 42"/>
            <p:cNvSpPr>
              <a:spLocks/>
            </p:cNvSpPr>
            <p:nvPr/>
          </p:nvSpPr>
          <p:spPr bwMode="auto">
            <a:xfrm>
              <a:off x="1674378" y="3322420"/>
              <a:ext cx="133063" cy="133063"/>
            </a:xfrm>
            <a:custGeom>
              <a:avLst/>
              <a:gdLst>
                <a:gd name="T0" fmla="*/ 2147483647 w 16"/>
                <a:gd name="T1" fmla="*/ 0 h 16"/>
                <a:gd name="T2" fmla="*/ 2147483647 w 16"/>
                <a:gd name="T3" fmla="*/ 2147483647 h 16"/>
                <a:gd name="T4" fmla="*/ 2147483647 w 16"/>
                <a:gd name="T5" fmla="*/ 2147483647 h 16"/>
                <a:gd name="T6" fmla="*/ 2147483647 w 16"/>
                <a:gd name="T7" fmla="*/ 2147483647 h 16"/>
                <a:gd name="T8" fmla="*/ 2147483647 w 16"/>
                <a:gd name="T9" fmla="*/ 2147483647 h 16"/>
                <a:gd name="T10" fmla="*/ 2147483647 w 16"/>
                <a:gd name="T11" fmla="*/ 2147483647 h 16"/>
                <a:gd name="T12" fmla="*/ 2147483647 w 16"/>
                <a:gd name="T13" fmla="*/ 2147483647 h 16"/>
                <a:gd name="T14" fmla="*/ 2147483647 w 16"/>
                <a:gd name="T15" fmla="*/ 2147483647 h 16"/>
                <a:gd name="T16" fmla="*/ 2147483647 w 16"/>
                <a:gd name="T17" fmla="*/ 2147483647 h 16"/>
                <a:gd name="T18" fmla="*/ 2147483647 w 16"/>
                <a:gd name="T19" fmla="*/ 2147483647 h 16"/>
                <a:gd name="T20" fmla="*/ 2147483647 w 16"/>
                <a:gd name="T21" fmla="*/ 2147483647 h 16"/>
                <a:gd name="T22" fmla="*/ 2147483647 w 16"/>
                <a:gd name="T23" fmla="*/ 2147483647 h 16"/>
                <a:gd name="T24" fmla="*/ 2147483647 w 16"/>
                <a:gd name="T25" fmla="*/ 2147483647 h 16"/>
                <a:gd name="T26" fmla="*/ 2147483647 w 16"/>
                <a:gd name="T27" fmla="*/ 2147483647 h 16"/>
                <a:gd name="T28" fmla="*/ 2147483647 w 16"/>
                <a:gd name="T29" fmla="*/ 2147483647 h 16"/>
                <a:gd name="T30" fmla="*/ 2147483647 w 16"/>
                <a:gd name="T31" fmla="*/ 2147483647 h 16"/>
                <a:gd name="T32" fmla="*/ 2147483647 w 16"/>
                <a:gd name="T33" fmla="*/ 2147483647 h 16"/>
                <a:gd name="T34" fmla="*/ 2147483647 w 16"/>
                <a:gd name="T35" fmla="*/ 2147483647 h 16"/>
                <a:gd name="T36" fmla="*/ 2147483647 w 16"/>
                <a:gd name="T37" fmla="*/ 2147483647 h 16"/>
                <a:gd name="T38" fmla="*/ 2147483647 w 16"/>
                <a:gd name="T39" fmla="*/ 2147483647 h 16"/>
                <a:gd name="T40" fmla="*/ 2147483647 w 16"/>
                <a:gd name="T41" fmla="*/ 2147483647 h 16"/>
                <a:gd name="T42" fmla="*/ 2147483647 w 16"/>
                <a:gd name="T43" fmla="*/ 2147483647 h 16"/>
                <a:gd name="T44" fmla="*/ 2147483647 w 16"/>
                <a:gd name="T45" fmla="*/ 2147483647 h 16"/>
                <a:gd name="T46" fmla="*/ 2147483647 w 16"/>
                <a:gd name="T47" fmla="*/ 2147483647 h 16"/>
                <a:gd name="T48" fmla="*/ 2147483647 w 16"/>
                <a:gd name="T49" fmla="*/ 2147483647 h 16"/>
                <a:gd name="T50" fmla="*/ 2147483647 w 16"/>
                <a:gd name="T51" fmla="*/ 2147483647 h 16"/>
                <a:gd name="T52" fmla="*/ 2147483647 w 16"/>
                <a:gd name="T53" fmla="*/ 2147483647 h 16"/>
                <a:gd name="T54" fmla="*/ 2147483647 w 16"/>
                <a:gd name="T55" fmla="*/ 2147483647 h 16"/>
                <a:gd name="T56" fmla="*/ 2147483647 w 16"/>
                <a:gd name="T57" fmla="*/ 2147483647 h 16"/>
                <a:gd name="T58" fmla="*/ 2147483647 w 16"/>
                <a:gd name="T59" fmla="*/ 2147483647 h 16"/>
                <a:gd name="T60" fmla="*/ 2147483647 w 16"/>
                <a:gd name="T61" fmla="*/ 2147483647 h 16"/>
                <a:gd name="T62" fmla="*/ 2147483647 w 16"/>
                <a:gd name="T63" fmla="*/ 2147483647 h 16"/>
                <a:gd name="T64" fmla="*/ 2147483647 w 16"/>
                <a:gd name="T65" fmla="*/ 2147483647 h 16"/>
                <a:gd name="T66" fmla="*/ 2147483647 w 16"/>
                <a:gd name="T67" fmla="*/ 2147483647 h 16"/>
                <a:gd name="T68" fmla="*/ 2147483647 w 16"/>
                <a:gd name="T69" fmla="*/ 2147483647 h 16"/>
                <a:gd name="T70" fmla="*/ 2147483647 w 16"/>
                <a:gd name="T71" fmla="*/ 2147483647 h 16"/>
                <a:gd name="T72" fmla="*/ 2147483647 w 16"/>
                <a:gd name="T73" fmla="*/ 2147483647 h 16"/>
                <a:gd name="T74" fmla="*/ 2147483647 w 16"/>
                <a:gd name="T75" fmla="*/ 2147483647 h 16"/>
                <a:gd name="T76" fmla="*/ 2147483647 w 16"/>
                <a:gd name="T77" fmla="*/ 2147483647 h 16"/>
                <a:gd name="T78" fmla="*/ 2147483647 w 16"/>
                <a:gd name="T79" fmla="*/ 0 h 1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6" h="16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2"/>
                    <a:pt x="1" y="4"/>
                  </a:cubicBezTo>
                  <a:cubicBezTo>
                    <a:pt x="2" y="5"/>
                    <a:pt x="3" y="6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10"/>
                    <a:pt x="1" y="11"/>
                    <a:pt x="2" y="11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0"/>
                    <a:pt x="4" y="9"/>
                    <a:pt x="4" y="9"/>
                  </a:cubicBezTo>
                  <a:cubicBezTo>
                    <a:pt x="5" y="11"/>
                    <a:pt x="7" y="12"/>
                    <a:pt x="8" y="14"/>
                  </a:cubicBezTo>
                  <a:cubicBezTo>
                    <a:pt x="9" y="15"/>
                    <a:pt x="10" y="15"/>
                    <a:pt x="11" y="16"/>
                  </a:cubicBezTo>
                  <a:cubicBezTo>
                    <a:pt x="11" y="16"/>
                    <a:pt x="12" y="16"/>
                    <a:pt x="12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4" y="16"/>
                    <a:pt x="15" y="15"/>
                    <a:pt x="15" y="14"/>
                  </a:cubicBezTo>
                  <a:cubicBezTo>
                    <a:pt x="15" y="14"/>
                    <a:pt x="16" y="13"/>
                    <a:pt x="15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4"/>
                    <a:pt x="14" y="14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0" y="14"/>
                    <a:pt x="8" y="12"/>
                  </a:cubicBezTo>
                  <a:cubicBezTo>
                    <a:pt x="7" y="10"/>
                    <a:pt x="6" y="9"/>
                    <a:pt x="6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5"/>
                    <a:pt x="5" y="5"/>
                    <a:pt x="4" y="6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rgbClr val="FF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3" name="Freeform 43"/>
            <p:cNvSpPr>
              <a:spLocks/>
            </p:cNvSpPr>
            <p:nvPr/>
          </p:nvSpPr>
          <p:spPr bwMode="auto">
            <a:xfrm>
              <a:off x="389487" y="1747840"/>
              <a:ext cx="406120" cy="597398"/>
            </a:xfrm>
            <a:custGeom>
              <a:avLst/>
              <a:gdLst>
                <a:gd name="T0" fmla="*/ 2147483647 w 49"/>
                <a:gd name="T1" fmla="*/ 0 h 72"/>
                <a:gd name="T2" fmla="*/ 0 w 49"/>
                <a:gd name="T3" fmla="*/ 2147483647 h 72"/>
                <a:gd name="T4" fmla="*/ 2147483647 w 49"/>
                <a:gd name="T5" fmla="*/ 2147483647 h 72"/>
                <a:gd name="T6" fmla="*/ 2147483647 w 49"/>
                <a:gd name="T7" fmla="*/ 0 h 72"/>
                <a:gd name="T8" fmla="*/ 2147483647 w 49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72">
                  <a:moveTo>
                    <a:pt x="46" y="0"/>
                  </a:moveTo>
                  <a:cubicBezTo>
                    <a:pt x="46" y="1"/>
                    <a:pt x="45" y="36"/>
                    <a:pt x="0" y="70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48" y="37"/>
                    <a:pt x="49" y="2"/>
                    <a:pt x="49" y="0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4" name="Freeform 44"/>
            <p:cNvSpPr>
              <a:spLocks/>
            </p:cNvSpPr>
            <p:nvPr/>
          </p:nvSpPr>
          <p:spPr bwMode="auto">
            <a:xfrm>
              <a:off x="281373" y="2072181"/>
              <a:ext cx="340974" cy="356221"/>
            </a:xfrm>
            <a:custGeom>
              <a:avLst/>
              <a:gdLst>
                <a:gd name="T0" fmla="*/ 2147483647 w 41"/>
                <a:gd name="T1" fmla="*/ 0 h 43"/>
                <a:gd name="T2" fmla="*/ 2147483647 w 41"/>
                <a:gd name="T3" fmla="*/ 2147483647 h 43"/>
                <a:gd name="T4" fmla="*/ 0 w 41"/>
                <a:gd name="T5" fmla="*/ 2147483647 h 43"/>
                <a:gd name="T6" fmla="*/ 2147483647 w 41"/>
                <a:gd name="T7" fmla="*/ 2147483647 h 43"/>
                <a:gd name="T8" fmla="*/ 2147483647 w 41"/>
                <a:gd name="T9" fmla="*/ 2147483647 h 43"/>
                <a:gd name="T10" fmla="*/ 2147483647 w 41"/>
                <a:gd name="T11" fmla="*/ 2147483647 h 43"/>
                <a:gd name="T12" fmla="*/ 2147483647 w 41"/>
                <a:gd name="T13" fmla="*/ 2147483647 h 43"/>
                <a:gd name="T14" fmla="*/ 2147483647 w 41"/>
                <a:gd name="T15" fmla="*/ 2147483647 h 43"/>
                <a:gd name="T16" fmla="*/ 2147483647 w 41"/>
                <a:gd name="T17" fmla="*/ 2147483647 h 43"/>
                <a:gd name="T18" fmla="*/ 2147483647 w 41"/>
                <a:gd name="T19" fmla="*/ 0 h 43"/>
                <a:gd name="T20" fmla="*/ 2147483647 w 41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" h="43">
                  <a:moveTo>
                    <a:pt x="10" y="0"/>
                  </a:moveTo>
                  <a:cubicBezTo>
                    <a:pt x="10" y="1"/>
                    <a:pt x="8" y="31"/>
                    <a:pt x="2" y="38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12" y="36"/>
                    <a:pt x="21" y="36"/>
                  </a:cubicBezTo>
                  <a:cubicBezTo>
                    <a:pt x="27" y="36"/>
                    <a:pt x="34" y="38"/>
                    <a:pt x="40" y="43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35" y="36"/>
                    <a:pt x="28" y="34"/>
                    <a:pt x="21" y="34"/>
                  </a:cubicBezTo>
                  <a:cubicBezTo>
                    <a:pt x="15" y="34"/>
                    <a:pt x="9" y="36"/>
                    <a:pt x="6" y="37"/>
                  </a:cubicBezTo>
                  <a:cubicBezTo>
                    <a:pt x="10" y="26"/>
                    <a:pt x="12" y="2"/>
                    <a:pt x="12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5" name="Freeform 45"/>
            <p:cNvSpPr>
              <a:spLocks/>
            </p:cNvSpPr>
            <p:nvPr/>
          </p:nvSpPr>
          <p:spPr bwMode="auto">
            <a:xfrm>
              <a:off x="2022283" y="2178909"/>
              <a:ext cx="472651" cy="422753"/>
            </a:xfrm>
            <a:custGeom>
              <a:avLst/>
              <a:gdLst>
                <a:gd name="T0" fmla="*/ 2147483647 w 57"/>
                <a:gd name="T1" fmla="*/ 0 h 51"/>
                <a:gd name="T2" fmla="*/ 0 w 57"/>
                <a:gd name="T3" fmla="*/ 2147483647 h 51"/>
                <a:gd name="T4" fmla="*/ 0 w 57"/>
                <a:gd name="T5" fmla="*/ 2147483647 h 51"/>
                <a:gd name="T6" fmla="*/ 2147483647 w 57"/>
                <a:gd name="T7" fmla="*/ 2147483647 h 51"/>
                <a:gd name="T8" fmla="*/ 2147483647 w 57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51">
                  <a:moveTo>
                    <a:pt x="55" y="0"/>
                  </a:moveTo>
                  <a:cubicBezTo>
                    <a:pt x="31" y="44"/>
                    <a:pt x="0" y="49"/>
                    <a:pt x="0" y="4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" y="51"/>
                    <a:pt x="32" y="46"/>
                    <a:pt x="57" y="1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6" name="Freeform 46"/>
            <p:cNvSpPr>
              <a:spLocks/>
            </p:cNvSpPr>
            <p:nvPr/>
          </p:nvSpPr>
          <p:spPr bwMode="auto">
            <a:xfrm>
              <a:off x="2255143" y="2072181"/>
              <a:ext cx="339588" cy="306322"/>
            </a:xfrm>
            <a:custGeom>
              <a:avLst/>
              <a:gdLst>
                <a:gd name="T0" fmla="*/ 2147483647 w 41"/>
                <a:gd name="T1" fmla="*/ 0 h 37"/>
                <a:gd name="T2" fmla="*/ 2147483647 w 41"/>
                <a:gd name="T3" fmla="*/ 2147483647 h 37"/>
                <a:gd name="T4" fmla="*/ 0 w 41"/>
                <a:gd name="T5" fmla="*/ 2147483647 h 37"/>
                <a:gd name="T6" fmla="*/ 2147483647 w 41"/>
                <a:gd name="T7" fmla="*/ 2147483647 h 37"/>
                <a:gd name="T8" fmla="*/ 2147483647 w 41"/>
                <a:gd name="T9" fmla="*/ 2147483647 h 37"/>
                <a:gd name="T10" fmla="*/ 2147483647 w 41"/>
                <a:gd name="T11" fmla="*/ 2147483647 h 37"/>
                <a:gd name="T12" fmla="*/ 2147483647 w 41"/>
                <a:gd name="T13" fmla="*/ 2147483647 h 37"/>
                <a:gd name="T14" fmla="*/ 2147483647 w 41"/>
                <a:gd name="T15" fmla="*/ 2147483647 h 37"/>
                <a:gd name="T16" fmla="*/ 2147483647 w 41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" h="37">
                  <a:moveTo>
                    <a:pt x="35" y="0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26" y="9"/>
                    <a:pt x="0" y="14"/>
                    <a:pt x="0" y="14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23" y="12"/>
                    <a:pt x="31" y="6"/>
                  </a:cubicBezTo>
                  <a:cubicBezTo>
                    <a:pt x="30" y="12"/>
                    <a:pt x="29" y="27"/>
                    <a:pt x="40" y="37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28" y="24"/>
                    <a:pt x="34" y="4"/>
                    <a:pt x="34" y="4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Freeform 47"/>
            <p:cNvSpPr>
              <a:spLocks noEditPoints="1"/>
            </p:cNvSpPr>
            <p:nvPr/>
          </p:nvSpPr>
          <p:spPr bwMode="auto">
            <a:xfrm>
              <a:off x="2230194" y="2445035"/>
              <a:ext cx="422753" cy="413050"/>
            </a:xfrm>
            <a:custGeom>
              <a:avLst/>
              <a:gdLst>
                <a:gd name="T0" fmla="*/ 2147483647 w 51"/>
                <a:gd name="T1" fmla="*/ 2147483647 h 50"/>
                <a:gd name="T2" fmla="*/ 2147483647 w 51"/>
                <a:gd name="T3" fmla="*/ 2147483647 h 50"/>
                <a:gd name="T4" fmla="*/ 2147483647 w 51"/>
                <a:gd name="T5" fmla="*/ 2147483647 h 50"/>
                <a:gd name="T6" fmla="*/ 2147483647 w 51"/>
                <a:gd name="T7" fmla="*/ 2147483647 h 50"/>
                <a:gd name="T8" fmla="*/ 2147483647 w 51"/>
                <a:gd name="T9" fmla="*/ 2147483647 h 50"/>
                <a:gd name="T10" fmla="*/ 2147483647 w 51"/>
                <a:gd name="T11" fmla="*/ 2147483647 h 50"/>
                <a:gd name="T12" fmla="*/ 2147483647 w 51"/>
                <a:gd name="T13" fmla="*/ 2147483647 h 50"/>
                <a:gd name="T14" fmla="*/ 2147483647 w 51"/>
                <a:gd name="T15" fmla="*/ 2147483647 h 50"/>
                <a:gd name="T16" fmla="*/ 2147483647 w 51"/>
                <a:gd name="T17" fmla="*/ 2147483647 h 50"/>
                <a:gd name="T18" fmla="*/ 2147483647 w 51"/>
                <a:gd name="T19" fmla="*/ 2147483647 h 50"/>
                <a:gd name="T20" fmla="*/ 2147483647 w 51"/>
                <a:gd name="T21" fmla="*/ 2147483647 h 50"/>
                <a:gd name="T22" fmla="*/ 2147483647 w 51"/>
                <a:gd name="T23" fmla="*/ 2147483647 h 50"/>
                <a:gd name="T24" fmla="*/ 2147483647 w 51"/>
                <a:gd name="T25" fmla="*/ 2147483647 h 50"/>
                <a:gd name="T26" fmla="*/ 2147483647 w 51"/>
                <a:gd name="T27" fmla="*/ 2147483647 h 50"/>
                <a:gd name="T28" fmla="*/ 2147483647 w 51"/>
                <a:gd name="T29" fmla="*/ 2147483647 h 50"/>
                <a:gd name="T30" fmla="*/ 2147483647 w 51"/>
                <a:gd name="T31" fmla="*/ 2147483647 h 50"/>
                <a:gd name="T32" fmla="*/ 2147483647 w 51"/>
                <a:gd name="T33" fmla="*/ 2147483647 h 50"/>
                <a:gd name="T34" fmla="*/ 2147483647 w 51"/>
                <a:gd name="T35" fmla="*/ 2147483647 h 50"/>
                <a:gd name="T36" fmla="*/ 2147483647 w 51"/>
                <a:gd name="T37" fmla="*/ 2147483647 h 50"/>
                <a:gd name="T38" fmla="*/ 2147483647 w 51"/>
                <a:gd name="T39" fmla="*/ 2147483647 h 50"/>
                <a:gd name="T40" fmla="*/ 2147483647 w 51"/>
                <a:gd name="T41" fmla="*/ 2147483647 h 50"/>
                <a:gd name="T42" fmla="*/ 2147483647 w 51"/>
                <a:gd name="T43" fmla="*/ 2147483647 h 50"/>
                <a:gd name="T44" fmla="*/ 2147483647 w 51"/>
                <a:gd name="T45" fmla="*/ 0 h 50"/>
                <a:gd name="T46" fmla="*/ 2147483647 w 51"/>
                <a:gd name="T47" fmla="*/ 2147483647 h 50"/>
                <a:gd name="T48" fmla="*/ 2147483647 w 51"/>
                <a:gd name="T49" fmla="*/ 2147483647 h 50"/>
                <a:gd name="T50" fmla="*/ 2147483647 w 51"/>
                <a:gd name="T51" fmla="*/ 2147483647 h 50"/>
                <a:gd name="T52" fmla="*/ 2147483647 w 51"/>
                <a:gd name="T53" fmla="*/ 2147483647 h 50"/>
                <a:gd name="T54" fmla="*/ 2147483647 w 51"/>
                <a:gd name="T55" fmla="*/ 2147483647 h 50"/>
                <a:gd name="T56" fmla="*/ 2147483647 w 51"/>
                <a:gd name="T57" fmla="*/ 2147483647 h 50"/>
                <a:gd name="T58" fmla="*/ 2147483647 w 51"/>
                <a:gd name="T59" fmla="*/ 2147483647 h 50"/>
                <a:gd name="T60" fmla="*/ 2147483647 w 51"/>
                <a:gd name="T61" fmla="*/ 2147483647 h 50"/>
                <a:gd name="T62" fmla="*/ 2147483647 w 51"/>
                <a:gd name="T63" fmla="*/ 2147483647 h 50"/>
                <a:gd name="T64" fmla="*/ 2147483647 w 51"/>
                <a:gd name="T65" fmla="*/ 2147483647 h 50"/>
                <a:gd name="T66" fmla="*/ 2147483647 w 51"/>
                <a:gd name="T67" fmla="*/ 2147483647 h 50"/>
                <a:gd name="T68" fmla="*/ 2147483647 w 51"/>
                <a:gd name="T69" fmla="*/ 2147483647 h 50"/>
                <a:gd name="T70" fmla="*/ 2147483647 w 51"/>
                <a:gd name="T71" fmla="*/ 2147483647 h 50"/>
                <a:gd name="T72" fmla="*/ 2147483647 w 51"/>
                <a:gd name="T73" fmla="*/ 2147483647 h 50"/>
                <a:gd name="T74" fmla="*/ 2147483647 w 51"/>
                <a:gd name="T75" fmla="*/ 2147483647 h 50"/>
                <a:gd name="T76" fmla="*/ 2147483647 w 51"/>
                <a:gd name="T77" fmla="*/ 2147483647 h 50"/>
                <a:gd name="T78" fmla="*/ 2147483647 w 51"/>
                <a:gd name="T79" fmla="*/ 2147483647 h 50"/>
                <a:gd name="T80" fmla="*/ 2147483647 w 51"/>
                <a:gd name="T81" fmla="*/ 2147483647 h 50"/>
                <a:gd name="T82" fmla="*/ 2147483647 w 51"/>
                <a:gd name="T83" fmla="*/ 2147483647 h 50"/>
                <a:gd name="T84" fmla="*/ 2147483647 w 51"/>
                <a:gd name="T85" fmla="*/ 2147483647 h 50"/>
                <a:gd name="T86" fmla="*/ 2147483647 w 51"/>
                <a:gd name="T87" fmla="*/ 2147483647 h 50"/>
                <a:gd name="T88" fmla="*/ 2147483647 w 51"/>
                <a:gd name="T89" fmla="*/ 2147483647 h 50"/>
                <a:gd name="T90" fmla="*/ 2147483647 w 51"/>
                <a:gd name="T91" fmla="*/ 2147483647 h 50"/>
                <a:gd name="T92" fmla="*/ 2147483647 w 51"/>
                <a:gd name="T93" fmla="*/ 2147483647 h 50"/>
                <a:gd name="T94" fmla="*/ 2147483647 w 51"/>
                <a:gd name="T95" fmla="*/ 2147483647 h 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1" h="50">
                  <a:moveTo>
                    <a:pt x="26" y="39"/>
                  </a:moveTo>
                  <a:cubicBezTo>
                    <a:pt x="26" y="39"/>
                    <a:pt x="25" y="39"/>
                    <a:pt x="25" y="39"/>
                  </a:cubicBezTo>
                  <a:cubicBezTo>
                    <a:pt x="24" y="39"/>
                    <a:pt x="23" y="39"/>
                    <a:pt x="22" y="39"/>
                  </a:cubicBezTo>
                  <a:cubicBezTo>
                    <a:pt x="15" y="37"/>
                    <a:pt x="10" y="29"/>
                    <a:pt x="12" y="22"/>
                  </a:cubicBezTo>
                  <a:cubicBezTo>
                    <a:pt x="14" y="15"/>
                    <a:pt x="19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1"/>
                    <a:pt x="28" y="11"/>
                    <a:pt x="29" y="12"/>
                  </a:cubicBezTo>
                  <a:cubicBezTo>
                    <a:pt x="33" y="12"/>
                    <a:pt x="36" y="15"/>
                    <a:pt x="38" y="18"/>
                  </a:cubicBezTo>
                  <a:cubicBezTo>
                    <a:pt x="40" y="21"/>
                    <a:pt x="40" y="25"/>
                    <a:pt x="39" y="29"/>
                  </a:cubicBezTo>
                  <a:cubicBezTo>
                    <a:pt x="38" y="35"/>
                    <a:pt x="32" y="39"/>
                    <a:pt x="26" y="39"/>
                  </a:cubicBezTo>
                  <a:moveTo>
                    <a:pt x="26" y="11"/>
                  </a:moveTo>
                  <a:cubicBezTo>
                    <a:pt x="23" y="11"/>
                    <a:pt x="20" y="12"/>
                    <a:pt x="17" y="13"/>
                  </a:cubicBezTo>
                  <a:cubicBezTo>
                    <a:pt x="14" y="16"/>
                    <a:pt x="12" y="19"/>
                    <a:pt x="11" y="23"/>
                  </a:cubicBezTo>
                  <a:cubicBezTo>
                    <a:pt x="11" y="27"/>
                    <a:pt x="12" y="31"/>
                    <a:pt x="14" y="34"/>
                  </a:cubicBezTo>
                  <a:cubicBezTo>
                    <a:pt x="17" y="37"/>
                    <a:pt x="21" y="39"/>
                    <a:pt x="25" y="40"/>
                  </a:cubicBezTo>
                  <a:cubicBezTo>
                    <a:pt x="25" y="40"/>
                    <a:pt x="26" y="40"/>
                    <a:pt x="26" y="40"/>
                  </a:cubicBezTo>
                  <a:cubicBezTo>
                    <a:pt x="29" y="40"/>
                    <a:pt x="32" y="39"/>
                    <a:pt x="34" y="37"/>
                  </a:cubicBezTo>
                  <a:cubicBezTo>
                    <a:pt x="41" y="32"/>
                    <a:pt x="42" y="23"/>
                    <a:pt x="37" y="17"/>
                  </a:cubicBezTo>
                  <a:cubicBezTo>
                    <a:pt x="35" y="13"/>
                    <a:pt x="31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moveTo>
                    <a:pt x="22" y="6"/>
                  </a:moveTo>
                  <a:cubicBezTo>
                    <a:pt x="27" y="6"/>
                    <a:pt x="27" y="6"/>
                    <a:pt x="27" y="6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1"/>
                    <a:pt x="31" y="2"/>
                    <a:pt x="32" y="2"/>
                  </a:cubicBezTo>
                  <a:cubicBezTo>
                    <a:pt x="32" y="2"/>
                    <a:pt x="33" y="2"/>
                    <a:pt x="34" y="2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9"/>
                    <a:pt x="45" y="10"/>
                    <a:pt x="46" y="12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3"/>
                    <a:pt x="50" y="24"/>
                    <a:pt x="50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7"/>
                    <a:pt x="46" y="39"/>
                    <a:pt x="45" y="4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5" y="47"/>
                    <a:pt x="34" y="48"/>
                    <a:pt x="33" y="48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49"/>
                    <a:pt x="21" y="49"/>
                    <a:pt x="20" y="48"/>
                  </a:cubicBezTo>
                  <a:cubicBezTo>
                    <a:pt x="19" y="48"/>
                    <a:pt x="18" y="48"/>
                    <a:pt x="18" y="48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8" y="41"/>
                    <a:pt x="7" y="40"/>
                    <a:pt x="6" y="39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8"/>
                    <a:pt x="2" y="26"/>
                    <a:pt x="2" y="2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3"/>
                    <a:pt x="6" y="12"/>
                    <a:pt x="7" y="10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3"/>
                    <a:pt x="17" y="2"/>
                    <a:pt x="19" y="2"/>
                  </a:cubicBezTo>
                  <a:cubicBezTo>
                    <a:pt x="22" y="6"/>
                    <a:pt x="22" y="6"/>
                    <a:pt x="22" y="6"/>
                  </a:cubicBezTo>
                  <a:moveTo>
                    <a:pt x="28" y="0"/>
                  </a:moveTo>
                  <a:cubicBezTo>
                    <a:pt x="28" y="1"/>
                    <a:pt x="28" y="1"/>
                    <a:pt x="28" y="1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1"/>
                    <a:pt x="15" y="2"/>
                    <a:pt x="14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1"/>
                    <a:pt x="4" y="13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6"/>
                    <a:pt x="1" y="28"/>
                    <a:pt x="1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41"/>
                    <a:pt x="7" y="42"/>
                    <a:pt x="8" y="43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8" y="49"/>
                    <a:pt x="19" y="49"/>
                    <a:pt x="20" y="50"/>
                  </a:cubicBezTo>
                  <a:cubicBezTo>
                    <a:pt x="20" y="50"/>
                    <a:pt x="21" y="50"/>
                    <a:pt x="22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4" y="49"/>
                    <a:pt x="36" y="48"/>
                    <a:pt x="38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7" y="39"/>
                    <a:pt x="48" y="38"/>
                    <a:pt x="49" y="36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4"/>
                    <a:pt x="51" y="22"/>
                    <a:pt x="51" y="21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6" y="10"/>
                    <a:pt x="45" y="8"/>
                    <a:pt x="43" y="7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8" name="Freeform 48"/>
            <p:cNvSpPr>
              <a:spLocks noEditPoints="1"/>
            </p:cNvSpPr>
            <p:nvPr/>
          </p:nvSpPr>
          <p:spPr bwMode="auto">
            <a:xfrm>
              <a:off x="2311972" y="2518497"/>
              <a:ext cx="274443" cy="266126"/>
            </a:xfrm>
            <a:custGeom>
              <a:avLst/>
              <a:gdLst>
                <a:gd name="T0" fmla="*/ 2147483647 w 33"/>
                <a:gd name="T1" fmla="*/ 2147483647 h 32"/>
                <a:gd name="T2" fmla="*/ 2147483647 w 33"/>
                <a:gd name="T3" fmla="*/ 2147483647 h 32"/>
                <a:gd name="T4" fmla="*/ 2147483647 w 33"/>
                <a:gd name="T5" fmla="*/ 2147483647 h 32"/>
                <a:gd name="T6" fmla="*/ 2147483647 w 33"/>
                <a:gd name="T7" fmla="*/ 2147483647 h 32"/>
                <a:gd name="T8" fmla="*/ 2147483647 w 33"/>
                <a:gd name="T9" fmla="*/ 2147483647 h 32"/>
                <a:gd name="T10" fmla="*/ 2147483647 w 33"/>
                <a:gd name="T11" fmla="*/ 2147483647 h 32"/>
                <a:gd name="T12" fmla="*/ 2147483647 w 33"/>
                <a:gd name="T13" fmla="*/ 2147483647 h 32"/>
                <a:gd name="T14" fmla="*/ 2147483647 w 33"/>
                <a:gd name="T15" fmla="*/ 2147483647 h 32"/>
                <a:gd name="T16" fmla="*/ 2147483647 w 33"/>
                <a:gd name="T17" fmla="*/ 2147483647 h 32"/>
                <a:gd name="T18" fmla="*/ 2147483647 w 33"/>
                <a:gd name="T19" fmla="*/ 2147483647 h 32"/>
                <a:gd name="T20" fmla="*/ 2147483647 w 33"/>
                <a:gd name="T21" fmla="*/ 0 h 32"/>
                <a:gd name="T22" fmla="*/ 2147483647 w 33"/>
                <a:gd name="T23" fmla="*/ 2147483647 h 32"/>
                <a:gd name="T24" fmla="*/ 0 w 33"/>
                <a:gd name="T25" fmla="*/ 2147483647 h 32"/>
                <a:gd name="T26" fmla="*/ 2147483647 w 33"/>
                <a:gd name="T27" fmla="*/ 2147483647 h 32"/>
                <a:gd name="T28" fmla="*/ 2147483647 w 33"/>
                <a:gd name="T29" fmla="*/ 2147483647 h 32"/>
                <a:gd name="T30" fmla="*/ 2147483647 w 33"/>
                <a:gd name="T31" fmla="*/ 2147483647 h 32"/>
                <a:gd name="T32" fmla="*/ 2147483647 w 33"/>
                <a:gd name="T33" fmla="*/ 2147483647 h 32"/>
                <a:gd name="T34" fmla="*/ 2147483647 w 33"/>
                <a:gd name="T35" fmla="*/ 2147483647 h 32"/>
                <a:gd name="T36" fmla="*/ 2147483647 w 33"/>
                <a:gd name="T37" fmla="*/ 2147483647 h 32"/>
                <a:gd name="T38" fmla="*/ 2147483647 w 33"/>
                <a:gd name="T39" fmla="*/ 0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" h="32">
                  <a:moveTo>
                    <a:pt x="16" y="31"/>
                  </a:moveTo>
                  <a:cubicBezTo>
                    <a:pt x="16" y="31"/>
                    <a:pt x="15" y="31"/>
                    <a:pt x="15" y="31"/>
                  </a:cubicBezTo>
                  <a:cubicBezTo>
                    <a:pt x="11" y="30"/>
                    <a:pt x="7" y="28"/>
                    <a:pt x="4" y="25"/>
                  </a:cubicBezTo>
                  <a:cubicBezTo>
                    <a:pt x="2" y="22"/>
                    <a:pt x="1" y="18"/>
                    <a:pt x="1" y="14"/>
                  </a:cubicBezTo>
                  <a:cubicBezTo>
                    <a:pt x="2" y="10"/>
                    <a:pt x="4" y="7"/>
                    <a:pt x="7" y="4"/>
                  </a:cubicBezTo>
                  <a:cubicBezTo>
                    <a:pt x="10" y="3"/>
                    <a:pt x="13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21" y="2"/>
                    <a:pt x="25" y="4"/>
                    <a:pt x="27" y="8"/>
                  </a:cubicBezTo>
                  <a:cubicBezTo>
                    <a:pt x="32" y="14"/>
                    <a:pt x="31" y="23"/>
                    <a:pt x="24" y="28"/>
                  </a:cubicBezTo>
                  <a:cubicBezTo>
                    <a:pt x="22" y="30"/>
                    <a:pt x="19" y="31"/>
                    <a:pt x="16" y="31"/>
                  </a:cubicBezTo>
                  <a:moveTo>
                    <a:pt x="16" y="0"/>
                  </a:moveTo>
                  <a:cubicBezTo>
                    <a:pt x="12" y="0"/>
                    <a:pt x="9" y="2"/>
                    <a:pt x="7" y="4"/>
                  </a:cubicBezTo>
                  <a:cubicBezTo>
                    <a:pt x="3" y="6"/>
                    <a:pt x="1" y="10"/>
                    <a:pt x="0" y="14"/>
                  </a:cubicBezTo>
                  <a:cubicBezTo>
                    <a:pt x="0" y="18"/>
                    <a:pt x="1" y="22"/>
                    <a:pt x="3" y="25"/>
                  </a:cubicBezTo>
                  <a:cubicBezTo>
                    <a:pt x="6" y="29"/>
                    <a:pt x="10" y="32"/>
                    <a:pt x="15" y="32"/>
                  </a:cubicBezTo>
                  <a:cubicBezTo>
                    <a:pt x="15" y="32"/>
                    <a:pt x="16" y="32"/>
                    <a:pt x="16" y="32"/>
                  </a:cubicBezTo>
                  <a:cubicBezTo>
                    <a:pt x="19" y="32"/>
                    <a:pt x="22" y="31"/>
                    <a:pt x="25" y="29"/>
                  </a:cubicBezTo>
                  <a:cubicBezTo>
                    <a:pt x="32" y="24"/>
                    <a:pt x="33" y="14"/>
                    <a:pt x="28" y="7"/>
                  </a:cubicBezTo>
                  <a:cubicBezTo>
                    <a:pt x="26" y="3"/>
                    <a:pt x="21" y="1"/>
                    <a:pt x="16" y="1"/>
                  </a:cubicBezTo>
                  <a:cubicBezTo>
                    <a:pt x="16" y="1"/>
                    <a:pt x="16" y="0"/>
                    <a:pt x="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9" name="Freeform 49"/>
            <p:cNvSpPr>
              <a:spLocks noEditPoints="1"/>
            </p:cNvSpPr>
            <p:nvPr/>
          </p:nvSpPr>
          <p:spPr bwMode="auto">
            <a:xfrm>
              <a:off x="2328605" y="2543446"/>
              <a:ext cx="241177" cy="216228"/>
            </a:xfrm>
            <a:custGeom>
              <a:avLst/>
              <a:gdLst>
                <a:gd name="T0" fmla="*/ 2147483647 w 29"/>
                <a:gd name="T1" fmla="*/ 2147483647 h 26"/>
                <a:gd name="T2" fmla="*/ 2147483647 w 29"/>
                <a:gd name="T3" fmla="*/ 2147483647 h 26"/>
                <a:gd name="T4" fmla="*/ 2147483647 w 29"/>
                <a:gd name="T5" fmla="*/ 2147483647 h 26"/>
                <a:gd name="T6" fmla="*/ 2147483647 w 29"/>
                <a:gd name="T7" fmla="*/ 2147483647 h 26"/>
                <a:gd name="T8" fmla="*/ 2147483647 w 29"/>
                <a:gd name="T9" fmla="*/ 2147483647 h 26"/>
                <a:gd name="T10" fmla="*/ 2147483647 w 29"/>
                <a:gd name="T11" fmla="*/ 2147483647 h 26"/>
                <a:gd name="T12" fmla="*/ 2147483647 w 29"/>
                <a:gd name="T13" fmla="*/ 2147483647 h 26"/>
                <a:gd name="T14" fmla="*/ 2147483647 w 29"/>
                <a:gd name="T15" fmla="*/ 2147483647 h 26"/>
                <a:gd name="T16" fmla="*/ 2147483647 w 29"/>
                <a:gd name="T17" fmla="*/ 2147483647 h 26"/>
                <a:gd name="T18" fmla="*/ 2147483647 w 29"/>
                <a:gd name="T19" fmla="*/ 2147483647 h 26"/>
                <a:gd name="T20" fmla="*/ 2147483647 w 29"/>
                <a:gd name="T21" fmla="*/ 2147483647 h 26"/>
                <a:gd name="T22" fmla="*/ 2147483647 w 29"/>
                <a:gd name="T23" fmla="*/ 2147483647 h 26"/>
                <a:gd name="T24" fmla="*/ 2147483647 w 29"/>
                <a:gd name="T25" fmla="*/ 2147483647 h 26"/>
                <a:gd name="T26" fmla="*/ 2147483647 w 29"/>
                <a:gd name="T27" fmla="*/ 2147483647 h 26"/>
                <a:gd name="T28" fmla="*/ 2147483647 w 29"/>
                <a:gd name="T29" fmla="*/ 2147483647 h 26"/>
                <a:gd name="T30" fmla="*/ 2147483647 w 29"/>
                <a:gd name="T31" fmla="*/ 2147483647 h 26"/>
                <a:gd name="T32" fmla="*/ 2147483647 w 29"/>
                <a:gd name="T33" fmla="*/ 2147483647 h 26"/>
                <a:gd name="T34" fmla="*/ 2147483647 w 29"/>
                <a:gd name="T35" fmla="*/ 2147483647 h 26"/>
                <a:gd name="T36" fmla="*/ 2147483647 w 29"/>
                <a:gd name="T37" fmla="*/ 2147483647 h 26"/>
                <a:gd name="T38" fmla="*/ 2147483647 w 29"/>
                <a:gd name="T39" fmla="*/ 2147483647 h 26"/>
                <a:gd name="T40" fmla="*/ 2147483647 w 29"/>
                <a:gd name="T41" fmla="*/ 2147483647 h 26"/>
                <a:gd name="T42" fmla="*/ 2147483647 w 29"/>
                <a:gd name="T43" fmla="*/ 2147483647 h 26"/>
                <a:gd name="T44" fmla="*/ 2147483647 w 29"/>
                <a:gd name="T45" fmla="*/ 2147483647 h 26"/>
                <a:gd name="T46" fmla="*/ 2147483647 w 29"/>
                <a:gd name="T47" fmla="*/ 2147483647 h 26"/>
                <a:gd name="T48" fmla="*/ 2147483647 w 29"/>
                <a:gd name="T49" fmla="*/ 2147483647 h 26"/>
                <a:gd name="T50" fmla="*/ 2147483647 w 29"/>
                <a:gd name="T51" fmla="*/ 2147483647 h 26"/>
                <a:gd name="T52" fmla="*/ 2147483647 w 29"/>
                <a:gd name="T53" fmla="*/ 2147483647 h 26"/>
                <a:gd name="T54" fmla="*/ 2147483647 w 29"/>
                <a:gd name="T55" fmla="*/ 2147483647 h 26"/>
                <a:gd name="T56" fmla="*/ 2147483647 w 29"/>
                <a:gd name="T57" fmla="*/ 2147483647 h 26"/>
                <a:gd name="T58" fmla="*/ 2147483647 w 29"/>
                <a:gd name="T59" fmla="*/ 2147483647 h 26"/>
                <a:gd name="T60" fmla="*/ 2147483647 w 29"/>
                <a:gd name="T61" fmla="*/ 2147483647 h 26"/>
                <a:gd name="T62" fmla="*/ 2147483647 w 29"/>
                <a:gd name="T63" fmla="*/ 2147483647 h 26"/>
                <a:gd name="T64" fmla="*/ 2147483647 w 29"/>
                <a:gd name="T65" fmla="*/ 2147483647 h 26"/>
                <a:gd name="T66" fmla="*/ 2147483647 w 29"/>
                <a:gd name="T67" fmla="*/ 0 h 26"/>
                <a:gd name="T68" fmla="*/ 2147483647 w 29"/>
                <a:gd name="T69" fmla="*/ 2147483647 h 26"/>
                <a:gd name="T70" fmla="*/ 2147483647 w 29"/>
                <a:gd name="T71" fmla="*/ 2147483647 h 26"/>
                <a:gd name="T72" fmla="*/ 2147483647 w 29"/>
                <a:gd name="T73" fmla="*/ 2147483647 h 26"/>
                <a:gd name="T74" fmla="*/ 2147483647 w 29"/>
                <a:gd name="T75" fmla="*/ 2147483647 h 26"/>
                <a:gd name="T76" fmla="*/ 2147483647 w 29"/>
                <a:gd name="T77" fmla="*/ 2147483647 h 26"/>
                <a:gd name="T78" fmla="*/ 2147483647 w 29"/>
                <a:gd name="T79" fmla="*/ 2147483647 h 26"/>
                <a:gd name="T80" fmla="*/ 2147483647 w 29"/>
                <a:gd name="T81" fmla="*/ 2147483647 h 26"/>
                <a:gd name="T82" fmla="*/ 2147483647 w 29"/>
                <a:gd name="T83" fmla="*/ 0 h 26"/>
                <a:gd name="T84" fmla="*/ 2147483647 w 29"/>
                <a:gd name="T85" fmla="*/ 0 h 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9" h="26">
                  <a:moveTo>
                    <a:pt x="10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1" y="12"/>
                    <a:pt x="11" y="11"/>
                    <a:pt x="12" y="10"/>
                  </a:cubicBezTo>
                  <a:cubicBezTo>
                    <a:pt x="12" y="10"/>
                    <a:pt x="13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10"/>
                    <a:pt x="17" y="11"/>
                  </a:cubicBezTo>
                  <a:cubicBezTo>
                    <a:pt x="17" y="12"/>
                    <a:pt x="17" y="12"/>
                    <a:pt x="17" y="13"/>
                  </a:cubicBezTo>
                  <a:cubicBezTo>
                    <a:pt x="17" y="14"/>
                    <a:pt x="17" y="15"/>
                    <a:pt x="16" y="16"/>
                  </a:cubicBezTo>
                  <a:cubicBezTo>
                    <a:pt x="15" y="16"/>
                    <a:pt x="15" y="16"/>
                    <a:pt x="14" y="16"/>
                  </a:cubicBezTo>
                  <a:cubicBezTo>
                    <a:pt x="13" y="16"/>
                    <a:pt x="12" y="16"/>
                    <a:pt x="11" y="15"/>
                  </a:cubicBezTo>
                  <a:cubicBezTo>
                    <a:pt x="11" y="15"/>
                    <a:pt x="10" y="14"/>
                    <a:pt x="10" y="13"/>
                  </a:cubicBezTo>
                  <a:moveTo>
                    <a:pt x="14" y="9"/>
                  </a:moveTo>
                  <a:cubicBezTo>
                    <a:pt x="13" y="9"/>
                    <a:pt x="12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10" y="15"/>
                    <a:pt x="10" y="16"/>
                  </a:cubicBezTo>
                  <a:cubicBezTo>
                    <a:pt x="11" y="17"/>
                    <a:pt x="12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6" y="17"/>
                    <a:pt x="16" y="17"/>
                  </a:cubicBezTo>
                  <a:cubicBezTo>
                    <a:pt x="18" y="16"/>
                    <a:pt x="18" y="15"/>
                    <a:pt x="18" y="13"/>
                  </a:cubicBezTo>
                  <a:cubicBezTo>
                    <a:pt x="18" y="12"/>
                    <a:pt x="18" y="11"/>
                    <a:pt x="17" y="10"/>
                  </a:cubicBezTo>
                  <a:cubicBezTo>
                    <a:pt x="17" y="9"/>
                    <a:pt x="15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4" y="25"/>
                  </a:moveTo>
                  <a:cubicBezTo>
                    <a:pt x="14" y="25"/>
                    <a:pt x="13" y="25"/>
                    <a:pt x="13" y="25"/>
                  </a:cubicBezTo>
                  <a:cubicBezTo>
                    <a:pt x="10" y="25"/>
                    <a:pt x="6" y="23"/>
                    <a:pt x="4" y="20"/>
                  </a:cubicBezTo>
                  <a:cubicBezTo>
                    <a:pt x="2" y="18"/>
                    <a:pt x="1" y="14"/>
                    <a:pt x="2" y="11"/>
                  </a:cubicBezTo>
                  <a:cubicBezTo>
                    <a:pt x="2" y="8"/>
                    <a:pt x="4" y="5"/>
                    <a:pt x="7" y="3"/>
                  </a:cubicBezTo>
                  <a:cubicBezTo>
                    <a:pt x="9" y="2"/>
                    <a:pt x="11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8" y="1"/>
                    <a:pt x="21" y="3"/>
                    <a:pt x="24" y="6"/>
                  </a:cubicBezTo>
                  <a:cubicBezTo>
                    <a:pt x="27" y="11"/>
                    <a:pt x="26" y="19"/>
                    <a:pt x="21" y="23"/>
                  </a:cubicBezTo>
                  <a:cubicBezTo>
                    <a:pt x="19" y="24"/>
                    <a:pt x="16" y="25"/>
                    <a:pt x="14" y="25"/>
                  </a:cubicBezTo>
                  <a:moveTo>
                    <a:pt x="14" y="0"/>
                  </a:moveTo>
                  <a:cubicBezTo>
                    <a:pt x="11" y="0"/>
                    <a:pt x="8" y="1"/>
                    <a:pt x="6" y="2"/>
                  </a:cubicBezTo>
                  <a:cubicBezTo>
                    <a:pt x="3" y="5"/>
                    <a:pt x="1" y="8"/>
                    <a:pt x="1" y="11"/>
                  </a:cubicBezTo>
                  <a:cubicBezTo>
                    <a:pt x="0" y="15"/>
                    <a:pt x="1" y="18"/>
                    <a:pt x="3" y="21"/>
                  </a:cubicBezTo>
                  <a:cubicBezTo>
                    <a:pt x="5" y="24"/>
                    <a:pt x="9" y="26"/>
                    <a:pt x="13" y="26"/>
                  </a:cubicBezTo>
                  <a:cubicBezTo>
                    <a:pt x="13" y="26"/>
                    <a:pt x="14" y="26"/>
                    <a:pt x="14" y="26"/>
                  </a:cubicBezTo>
                  <a:cubicBezTo>
                    <a:pt x="17" y="26"/>
                    <a:pt x="19" y="25"/>
                    <a:pt x="22" y="24"/>
                  </a:cubicBezTo>
                  <a:cubicBezTo>
                    <a:pt x="27" y="19"/>
                    <a:pt x="29" y="11"/>
                    <a:pt x="24" y="5"/>
                  </a:cubicBezTo>
                  <a:cubicBezTo>
                    <a:pt x="22" y="2"/>
                    <a:pt x="18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0" name="Rectangle 50"/>
            <p:cNvSpPr>
              <a:spLocks noChangeArrowheads="1"/>
            </p:cNvSpPr>
            <p:nvPr/>
          </p:nvSpPr>
          <p:spPr bwMode="auto">
            <a:xfrm>
              <a:off x="2603048" y="1914169"/>
              <a:ext cx="108114" cy="108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51" name="Rectangle 51"/>
            <p:cNvSpPr>
              <a:spLocks noChangeArrowheads="1"/>
            </p:cNvSpPr>
            <p:nvPr/>
          </p:nvSpPr>
          <p:spPr bwMode="auto">
            <a:xfrm>
              <a:off x="2603048" y="1914169"/>
              <a:ext cx="108114" cy="10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52" name="Rectangle 52"/>
            <p:cNvSpPr>
              <a:spLocks noChangeArrowheads="1"/>
            </p:cNvSpPr>
            <p:nvPr/>
          </p:nvSpPr>
          <p:spPr bwMode="auto">
            <a:xfrm>
              <a:off x="2776307" y="1831004"/>
              <a:ext cx="99797" cy="1912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53" name="Rectangle 53"/>
            <p:cNvSpPr>
              <a:spLocks noChangeArrowheads="1"/>
            </p:cNvSpPr>
            <p:nvPr/>
          </p:nvSpPr>
          <p:spPr bwMode="auto">
            <a:xfrm>
              <a:off x="2776307" y="1831004"/>
              <a:ext cx="99797" cy="19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54" name="Rectangle 54"/>
            <p:cNvSpPr>
              <a:spLocks noChangeArrowheads="1"/>
            </p:cNvSpPr>
            <p:nvPr/>
          </p:nvSpPr>
          <p:spPr bwMode="auto">
            <a:xfrm>
              <a:off x="2942636" y="1756156"/>
              <a:ext cx="99797" cy="2661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55" name="Rectangle 55"/>
            <p:cNvSpPr>
              <a:spLocks noChangeArrowheads="1"/>
            </p:cNvSpPr>
            <p:nvPr/>
          </p:nvSpPr>
          <p:spPr bwMode="auto">
            <a:xfrm>
              <a:off x="2942636" y="1756156"/>
              <a:ext cx="99797" cy="266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56" name="Freeform 56"/>
            <p:cNvSpPr>
              <a:spLocks/>
            </p:cNvSpPr>
            <p:nvPr/>
          </p:nvSpPr>
          <p:spPr bwMode="auto">
            <a:xfrm>
              <a:off x="2578099" y="1607846"/>
              <a:ext cx="414436" cy="239791"/>
            </a:xfrm>
            <a:custGeom>
              <a:avLst/>
              <a:gdLst>
                <a:gd name="T0" fmla="*/ 2147483647 w 50"/>
                <a:gd name="T1" fmla="*/ 0 h 29"/>
                <a:gd name="T2" fmla="*/ 0 w 50"/>
                <a:gd name="T3" fmla="*/ 2147483647 h 29"/>
                <a:gd name="T4" fmla="*/ 0 w 50"/>
                <a:gd name="T5" fmla="*/ 2147483647 h 29"/>
                <a:gd name="T6" fmla="*/ 2147483647 w 50"/>
                <a:gd name="T7" fmla="*/ 0 h 29"/>
                <a:gd name="T8" fmla="*/ 2147483647 w 50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29">
                  <a:moveTo>
                    <a:pt x="49" y="0"/>
                  </a:moveTo>
                  <a:cubicBezTo>
                    <a:pt x="29" y="25"/>
                    <a:pt x="1" y="28"/>
                    <a:pt x="0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29"/>
                    <a:pt x="30" y="26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7" name="Freeform 57"/>
            <p:cNvSpPr>
              <a:spLocks/>
            </p:cNvSpPr>
            <p:nvPr/>
          </p:nvSpPr>
          <p:spPr bwMode="auto">
            <a:xfrm>
              <a:off x="2926003" y="1582897"/>
              <a:ext cx="83164" cy="74848"/>
            </a:xfrm>
            <a:custGeom>
              <a:avLst/>
              <a:gdLst>
                <a:gd name="T0" fmla="*/ 2147483647 w 60"/>
                <a:gd name="T1" fmla="*/ 0 h 54"/>
                <a:gd name="T2" fmla="*/ 0 w 60"/>
                <a:gd name="T3" fmla="*/ 2147483647 h 54"/>
                <a:gd name="T4" fmla="*/ 2147483647 w 60"/>
                <a:gd name="T5" fmla="*/ 2147483647 h 54"/>
                <a:gd name="T6" fmla="*/ 2147483647 w 60"/>
                <a:gd name="T7" fmla="*/ 2147483647 h 54"/>
                <a:gd name="T8" fmla="*/ 2147483647 w 60"/>
                <a:gd name="T9" fmla="*/ 2147483647 h 54"/>
                <a:gd name="T10" fmla="*/ 2147483647 w 60"/>
                <a:gd name="T11" fmla="*/ 2147483647 h 54"/>
                <a:gd name="T12" fmla="*/ 2147483647 w 60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54">
                  <a:moveTo>
                    <a:pt x="60" y="0"/>
                  </a:moveTo>
                  <a:lnTo>
                    <a:pt x="0" y="12"/>
                  </a:lnTo>
                  <a:lnTo>
                    <a:pt x="6" y="18"/>
                  </a:lnTo>
                  <a:lnTo>
                    <a:pt x="54" y="6"/>
                  </a:lnTo>
                  <a:lnTo>
                    <a:pt x="54" y="5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8" name="Freeform 58"/>
            <p:cNvSpPr>
              <a:spLocks/>
            </p:cNvSpPr>
            <p:nvPr/>
          </p:nvSpPr>
          <p:spPr bwMode="auto">
            <a:xfrm>
              <a:off x="2926003" y="1582897"/>
              <a:ext cx="83164" cy="74848"/>
            </a:xfrm>
            <a:custGeom>
              <a:avLst/>
              <a:gdLst>
                <a:gd name="T0" fmla="*/ 2147483647 w 60"/>
                <a:gd name="T1" fmla="*/ 0 h 54"/>
                <a:gd name="T2" fmla="*/ 0 w 60"/>
                <a:gd name="T3" fmla="*/ 2147483647 h 54"/>
                <a:gd name="T4" fmla="*/ 2147483647 w 60"/>
                <a:gd name="T5" fmla="*/ 2147483647 h 54"/>
                <a:gd name="T6" fmla="*/ 2147483647 w 60"/>
                <a:gd name="T7" fmla="*/ 2147483647 h 54"/>
                <a:gd name="T8" fmla="*/ 2147483647 w 60"/>
                <a:gd name="T9" fmla="*/ 2147483647 h 54"/>
                <a:gd name="T10" fmla="*/ 2147483647 w 60"/>
                <a:gd name="T11" fmla="*/ 2147483647 h 54"/>
                <a:gd name="T12" fmla="*/ 2147483647 w 60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54">
                  <a:moveTo>
                    <a:pt x="60" y="0"/>
                  </a:moveTo>
                  <a:lnTo>
                    <a:pt x="0" y="12"/>
                  </a:lnTo>
                  <a:lnTo>
                    <a:pt x="6" y="18"/>
                  </a:lnTo>
                  <a:lnTo>
                    <a:pt x="54" y="6"/>
                  </a:lnTo>
                  <a:lnTo>
                    <a:pt x="54" y="54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9" name="Freeform 59"/>
            <p:cNvSpPr>
              <a:spLocks noEditPoints="1"/>
            </p:cNvSpPr>
            <p:nvPr/>
          </p:nvSpPr>
          <p:spPr bwMode="auto">
            <a:xfrm>
              <a:off x="2734725" y="2262073"/>
              <a:ext cx="149696" cy="223158"/>
            </a:xfrm>
            <a:custGeom>
              <a:avLst/>
              <a:gdLst>
                <a:gd name="T0" fmla="*/ 2147483647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2147483647 h 27"/>
                <a:gd name="T6" fmla="*/ 0 w 18"/>
                <a:gd name="T7" fmla="*/ 2147483647 h 27"/>
                <a:gd name="T8" fmla="*/ 2147483647 w 18"/>
                <a:gd name="T9" fmla="*/ 2147483647 h 27"/>
                <a:gd name="T10" fmla="*/ 2147483647 w 18"/>
                <a:gd name="T11" fmla="*/ 2147483647 h 27"/>
                <a:gd name="T12" fmla="*/ 2147483647 w 18"/>
                <a:gd name="T13" fmla="*/ 2147483647 h 27"/>
                <a:gd name="T14" fmla="*/ 2147483647 w 18"/>
                <a:gd name="T15" fmla="*/ 2147483647 h 27"/>
                <a:gd name="T16" fmla="*/ 2147483647 w 18"/>
                <a:gd name="T17" fmla="*/ 2147483647 h 27"/>
                <a:gd name="T18" fmla="*/ 2147483647 w 18"/>
                <a:gd name="T19" fmla="*/ 2147483647 h 27"/>
                <a:gd name="T20" fmla="*/ 2147483647 w 18"/>
                <a:gd name="T21" fmla="*/ 2147483647 h 27"/>
                <a:gd name="T22" fmla="*/ 2147483647 w 18"/>
                <a:gd name="T23" fmla="*/ 2147483647 h 27"/>
                <a:gd name="T24" fmla="*/ 2147483647 w 18"/>
                <a:gd name="T25" fmla="*/ 2147483647 h 27"/>
                <a:gd name="T26" fmla="*/ 2147483647 w 18"/>
                <a:gd name="T27" fmla="*/ 2147483647 h 27"/>
                <a:gd name="T28" fmla="*/ 2147483647 w 18"/>
                <a:gd name="T29" fmla="*/ 2147483647 h 27"/>
                <a:gd name="T30" fmla="*/ 2147483647 w 18"/>
                <a:gd name="T31" fmla="*/ 2147483647 h 27"/>
                <a:gd name="T32" fmla="*/ 2147483647 w 18"/>
                <a:gd name="T33" fmla="*/ 2147483647 h 27"/>
                <a:gd name="T34" fmla="*/ 2147483647 w 18"/>
                <a:gd name="T35" fmla="*/ 2147483647 h 27"/>
                <a:gd name="T36" fmla="*/ 2147483647 w 18"/>
                <a:gd name="T37" fmla="*/ 2147483647 h 27"/>
                <a:gd name="T38" fmla="*/ 2147483647 w 18"/>
                <a:gd name="T39" fmla="*/ 0 h 27"/>
                <a:gd name="T40" fmla="*/ 2147483647 w 18"/>
                <a:gd name="T41" fmla="*/ 0 h 27"/>
                <a:gd name="T42" fmla="*/ 2147483647 w 18"/>
                <a:gd name="T43" fmla="*/ 2147483647 h 27"/>
                <a:gd name="T44" fmla="*/ 2147483647 w 18"/>
                <a:gd name="T45" fmla="*/ 2147483647 h 27"/>
                <a:gd name="T46" fmla="*/ 2147483647 w 18"/>
                <a:gd name="T47" fmla="*/ 2147483647 h 27"/>
                <a:gd name="T48" fmla="*/ 2147483647 w 18"/>
                <a:gd name="T49" fmla="*/ 2147483647 h 27"/>
                <a:gd name="T50" fmla="*/ 2147483647 w 18"/>
                <a:gd name="T51" fmla="*/ 2147483647 h 27"/>
                <a:gd name="T52" fmla="*/ 2147483647 w 18"/>
                <a:gd name="T53" fmla="*/ 0 h 27"/>
                <a:gd name="T54" fmla="*/ 2147483647 w 18"/>
                <a:gd name="T55" fmla="*/ 0 h 2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8" h="27">
                  <a:moveTo>
                    <a:pt x="11" y="8"/>
                  </a:moveTo>
                  <a:cubicBezTo>
                    <a:pt x="10" y="8"/>
                    <a:pt x="9" y="9"/>
                    <a:pt x="7" y="11"/>
                  </a:cubicBezTo>
                  <a:cubicBezTo>
                    <a:pt x="5" y="13"/>
                    <a:pt x="4" y="14"/>
                    <a:pt x="3" y="16"/>
                  </a:cubicBezTo>
                  <a:cubicBezTo>
                    <a:pt x="2" y="17"/>
                    <a:pt x="1" y="19"/>
                    <a:pt x="0" y="21"/>
                  </a:cubicBezTo>
                  <a:cubicBezTo>
                    <a:pt x="0" y="24"/>
                    <a:pt x="0" y="26"/>
                    <a:pt x="1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6"/>
                    <a:pt x="5" y="26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3" y="25"/>
                    <a:pt x="3" y="26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5"/>
                    <a:pt x="2" y="24"/>
                    <a:pt x="2" y="22"/>
                  </a:cubicBezTo>
                  <a:cubicBezTo>
                    <a:pt x="3" y="21"/>
                    <a:pt x="3" y="20"/>
                    <a:pt x="3" y="19"/>
                  </a:cubicBezTo>
                  <a:cubicBezTo>
                    <a:pt x="4" y="19"/>
                    <a:pt x="4" y="18"/>
                    <a:pt x="5" y="17"/>
                  </a:cubicBezTo>
                  <a:cubicBezTo>
                    <a:pt x="7" y="14"/>
                    <a:pt x="9" y="12"/>
                    <a:pt x="10" y="12"/>
                  </a:cubicBezTo>
                  <a:cubicBezTo>
                    <a:pt x="11" y="11"/>
                    <a:pt x="12" y="10"/>
                    <a:pt x="12" y="10"/>
                  </a:cubicBezTo>
                  <a:cubicBezTo>
                    <a:pt x="12" y="9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moveTo>
                    <a:pt x="1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8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0" name="Freeform 60"/>
            <p:cNvSpPr>
              <a:spLocks noEditPoints="1"/>
            </p:cNvSpPr>
            <p:nvPr/>
          </p:nvSpPr>
          <p:spPr bwMode="auto">
            <a:xfrm>
              <a:off x="2784624" y="2361871"/>
              <a:ext cx="324341" cy="239791"/>
            </a:xfrm>
            <a:custGeom>
              <a:avLst/>
              <a:gdLst>
                <a:gd name="T0" fmla="*/ 2147483647 w 39"/>
                <a:gd name="T1" fmla="*/ 2147483647 h 29"/>
                <a:gd name="T2" fmla="*/ 2147483647 w 39"/>
                <a:gd name="T3" fmla="*/ 2147483647 h 29"/>
                <a:gd name="T4" fmla="*/ 2147483647 w 39"/>
                <a:gd name="T5" fmla="*/ 2147483647 h 29"/>
                <a:gd name="T6" fmla="*/ 2147483647 w 39"/>
                <a:gd name="T7" fmla="*/ 2147483647 h 29"/>
                <a:gd name="T8" fmla="*/ 2147483647 w 39"/>
                <a:gd name="T9" fmla="*/ 2147483647 h 29"/>
                <a:gd name="T10" fmla="*/ 2147483647 w 39"/>
                <a:gd name="T11" fmla="*/ 2147483647 h 29"/>
                <a:gd name="T12" fmla="*/ 2147483647 w 39"/>
                <a:gd name="T13" fmla="*/ 2147483647 h 29"/>
                <a:gd name="T14" fmla="*/ 2147483647 w 39"/>
                <a:gd name="T15" fmla="*/ 2147483647 h 29"/>
                <a:gd name="T16" fmla="*/ 2147483647 w 39"/>
                <a:gd name="T17" fmla="*/ 2147483647 h 29"/>
                <a:gd name="T18" fmla="*/ 2147483647 w 39"/>
                <a:gd name="T19" fmla="*/ 2147483647 h 29"/>
                <a:gd name="T20" fmla="*/ 2147483647 w 39"/>
                <a:gd name="T21" fmla="*/ 2147483647 h 29"/>
                <a:gd name="T22" fmla="*/ 2147483647 w 39"/>
                <a:gd name="T23" fmla="*/ 0 h 29"/>
                <a:gd name="T24" fmla="*/ 2147483647 w 39"/>
                <a:gd name="T25" fmla="*/ 2147483647 h 29"/>
                <a:gd name="T26" fmla="*/ 2147483647 w 39"/>
                <a:gd name="T27" fmla="*/ 2147483647 h 29"/>
                <a:gd name="T28" fmla="*/ 2147483647 w 39"/>
                <a:gd name="T29" fmla="*/ 2147483647 h 29"/>
                <a:gd name="T30" fmla="*/ 2147483647 w 39"/>
                <a:gd name="T31" fmla="*/ 2147483647 h 29"/>
                <a:gd name="T32" fmla="*/ 2147483647 w 39"/>
                <a:gd name="T33" fmla="*/ 2147483647 h 29"/>
                <a:gd name="T34" fmla="*/ 2147483647 w 39"/>
                <a:gd name="T35" fmla="*/ 2147483647 h 29"/>
                <a:gd name="T36" fmla="*/ 2147483647 w 39"/>
                <a:gd name="T37" fmla="*/ 2147483647 h 29"/>
                <a:gd name="T38" fmla="*/ 2147483647 w 39"/>
                <a:gd name="T39" fmla="*/ 2147483647 h 29"/>
                <a:gd name="T40" fmla="*/ 2147483647 w 39"/>
                <a:gd name="T41" fmla="*/ 2147483647 h 29"/>
                <a:gd name="T42" fmla="*/ 2147483647 w 39"/>
                <a:gd name="T43" fmla="*/ 2147483647 h 29"/>
                <a:gd name="T44" fmla="*/ 2147483647 w 39"/>
                <a:gd name="T45" fmla="*/ 2147483647 h 29"/>
                <a:gd name="T46" fmla="*/ 2147483647 w 39"/>
                <a:gd name="T47" fmla="*/ 2147483647 h 29"/>
                <a:gd name="T48" fmla="*/ 2147483647 w 39"/>
                <a:gd name="T49" fmla="*/ 2147483647 h 29"/>
                <a:gd name="T50" fmla="*/ 2147483647 w 39"/>
                <a:gd name="T51" fmla="*/ 2147483647 h 29"/>
                <a:gd name="T52" fmla="*/ 2147483647 w 39"/>
                <a:gd name="T53" fmla="*/ 2147483647 h 29"/>
                <a:gd name="T54" fmla="*/ 2147483647 w 39"/>
                <a:gd name="T55" fmla="*/ 2147483647 h 29"/>
                <a:gd name="T56" fmla="*/ 2147483647 w 39"/>
                <a:gd name="T57" fmla="*/ 2147483647 h 29"/>
                <a:gd name="T58" fmla="*/ 2147483647 w 39"/>
                <a:gd name="T59" fmla="*/ 2147483647 h 29"/>
                <a:gd name="T60" fmla="*/ 2147483647 w 39"/>
                <a:gd name="T61" fmla="*/ 2147483647 h 29"/>
                <a:gd name="T62" fmla="*/ 2147483647 w 39"/>
                <a:gd name="T63" fmla="*/ 2147483647 h 29"/>
                <a:gd name="T64" fmla="*/ 2147483647 w 39"/>
                <a:gd name="T65" fmla="*/ 2147483647 h 29"/>
                <a:gd name="T66" fmla="*/ 2147483647 w 39"/>
                <a:gd name="T67" fmla="*/ 2147483647 h 29"/>
                <a:gd name="T68" fmla="*/ 2147483647 w 39"/>
                <a:gd name="T69" fmla="*/ 2147483647 h 29"/>
                <a:gd name="T70" fmla="*/ 2147483647 w 39"/>
                <a:gd name="T71" fmla="*/ 2147483647 h 29"/>
                <a:gd name="T72" fmla="*/ 2147483647 w 39"/>
                <a:gd name="T73" fmla="*/ 0 h 29"/>
                <a:gd name="T74" fmla="*/ 2147483647 w 39"/>
                <a:gd name="T75" fmla="*/ 0 h 2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" h="29">
                  <a:moveTo>
                    <a:pt x="5" y="18"/>
                  </a:moveTo>
                  <a:cubicBezTo>
                    <a:pt x="4" y="18"/>
                    <a:pt x="3" y="18"/>
                    <a:pt x="2" y="17"/>
                  </a:cubicBezTo>
                  <a:cubicBezTo>
                    <a:pt x="2" y="17"/>
                    <a:pt x="2" y="17"/>
                    <a:pt x="2" y="16"/>
                  </a:cubicBezTo>
                  <a:cubicBezTo>
                    <a:pt x="4" y="15"/>
                    <a:pt x="7" y="13"/>
                    <a:pt x="13" y="10"/>
                  </a:cubicBezTo>
                  <a:cubicBezTo>
                    <a:pt x="17" y="9"/>
                    <a:pt x="20" y="8"/>
                    <a:pt x="22" y="8"/>
                  </a:cubicBezTo>
                  <a:cubicBezTo>
                    <a:pt x="23" y="8"/>
                    <a:pt x="24" y="8"/>
                    <a:pt x="24" y="9"/>
                  </a:cubicBezTo>
                  <a:cubicBezTo>
                    <a:pt x="25" y="9"/>
                    <a:pt x="25" y="10"/>
                    <a:pt x="25" y="10"/>
                  </a:cubicBezTo>
                  <a:cubicBezTo>
                    <a:pt x="25" y="11"/>
                    <a:pt x="25" y="12"/>
                    <a:pt x="24" y="12"/>
                  </a:cubicBezTo>
                  <a:cubicBezTo>
                    <a:pt x="24" y="13"/>
                    <a:pt x="23" y="14"/>
                    <a:pt x="22" y="14"/>
                  </a:cubicBezTo>
                  <a:cubicBezTo>
                    <a:pt x="21" y="15"/>
                    <a:pt x="17" y="16"/>
                    <a:pt x="13" y="17"/>
                  </a:cubicBezTo>
                  <a:cubicBezTo>
                    <a:pt x="10" y="18"/>
                    <a:pt x="7" y="18"/>
                    <a:pt x="5" y="18"/>
                  </a:cubicBezTo>
                  <a:moveTo>
                    <a:pt x="38" y="0"/>
                  </a:moveTo>
                  <a:cubicBezTo>
                    <a:pt x="37" y="0"/>
                    <a:pt x="35" y="1"/>
                    <a:pt x="33" y="3"/>
                  </a:cubicBezTo>
                  <a:cubicBezTo>
                    <a:pt x="30" y="6"/>
                    <a:pt x="28" y="8"/>
                    <a:pt x="27" y="10"/>
                  </a:cubicBezTo>
                  <a:cubicBezTo>
                    <a:pt x="26" y="9"/>
                    <a:pt x="26" y="8"/>
                    <a:pt x="25" y="7"/>
                  </a:cubicBezTo>
                  <a:cubicBezTo>
                    <a:pt x="24" y="7"/>
                    <a:pt x="23" y="6"/>
                    <a:pt x="21" y="6"/>
                  </a:cubicBezTo>
                  <a:cubicBezTo>
                    <a:pt x="20" y="6"/>
                    <a:pt x="18" y="6"/>
                    <a:pt x="17" y="7"/>
                  </a:cubicBezTo>
                  <a:cubicBezTo>
                    <a:pt x="13" y="8"/>
                    <a:pt x="10" y="9"/>
                    <a:pt x="7" y="11"/>
                  </a:cubicBezTo>
                  <a:cubicBezTo>
                    <a:pt x="4" y="13"/>
                    <a:pt x="2" y="14"/>
                    <a:pt x="1" y="15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4" y="20"/>
                    <a:pt x="5" y="20"/>
                  </a:cubicBezTo>
                  <a:cubicBezTo>
                    <a:pt x="8" y="20"/>
                    <a:pt x="13" y="19"/>
                    <a:pt x="19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8"/>
                    <a:pt x="20" y="18"/>
                    <a:pt x="20" y="19"/>
                  </a:cubicBezTo>
                  <a:cubicBezTo>
                    <a:pt x="16" y="24"/>
                    <a:pt x="15" y="27"/>
                    <a:pt x="18" y="29"/>
                  </a:cubicBezTo>
                  <a:cubicBezTo>
                    <a:pt x="18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0" y="29"/>
                    <a:pt x="21" y="2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0" y="27"/>
                    <a:pt x="20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7"/>
                    <a:pt x="18" y="24"/>
                    <a:pt x="21" y="21"/>
                  </a:cubicBezTo>
                  <a:cubicBezTo>
                    <a:pt x="25" y="15"/>
                    <a:pt x="30" y="9"/>
                    <a:pt x="37" y="3"/>
                  </a:cubicBezTo>
                  <a:cubicBezTo>
                    <a:pt x="38" y="2"/>
                    <a:pt x="39" y="2"/>
                    <a:pt x="39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0"/>
                    <a:pt x="39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1" name="Freeform 61"/>
            <p:cNvSpPr>
              <a:spLocks noEditPoints="1"/>
            </p:cNvSpPr>
            <p:nvPr/>
          </p:nvSpPr>
          <p:spPr bwMode="auto">
            <a:xfrm>
              <a:off x="2984219" y="2510181"/>
              <a:ext cx="189892" cy="149696"/>
            </a:xfrm>
            <a:custGeom>
              <a:avLst/>
              <a:gdLst>
                <a:gd name="T0" fmla="*/ 2147483647 w 23"/>
                <a:gd name="T1" fmla="*/ 2147483647 h 18"/>
                <a:gd name="T2" fmla="*/ 2147483647 w 23"/>
                <a:gd name="T3" fmla="*/ 2147483647 h 18"/>
                <a:gd name="T4" fmla="*/ 2147483647 w 23"/>
                <a:gd name="T5" fmla="*/ 2147483647 h 18"/>
                <a:gd name="T6" fmla="*/ 2147483647 w 23"/>
                <a:gd name="T7" fmla="*/ 2147483647 h 18"/>
                <a:gd name="T8" fmla="*/ 2147483647 w 23"/>
                <a:gd name="T9" fmla="*/ 2147483647 h 18"/>
                <a:gd name="T10" fmla="*/ 2147483647 w 23"/>
                <a:gd name="T11" fmla="*/ 2147483647 h 18"/>
                <a:gd name="T12" fmla="*/ 2147483647 w 23"/>
                <a:gd name="T13" fmla="*/ 2147483647 h 18"/>
                <a:gd name="T14" fmla="*/ 2147483647 w 23"/>
                <a:gd name="T15" fmla="*/ 2147483647 h 18"/>
                <a:gd name="T16" fmla="*/ 2147483647 w 23"/>
                <a:gd name="T17" fmla="*/ 2147483647 h 18"/>
                <a:gd name="T18" fmla="*/ 2147483647 w 23"/>
                <a:gd name="T19" fmla="*/ 0 h 18"/>
                <a:gd name="T20" fmla="*/ 2147483647 w 23"/>
                <a:gd name="T21" fmla="*/ 2147483647 h 18"/>
                <a:gd name="T22" fmla="*/ 2147483647 w 23"/>
                <a:gd name="T23" fmla="*/ 2147483647 h 18"/>
                <a:gd name="T24" fmla="*/ 0 w 23"/>
                <a:gd name="T25" fmla="*/ 2147483647 h 18"/>
                <a:gd name="T26" fmla="*/ 2147483647 w 23"/>
                <a:gd name="T27" fmla="*/ 2147483647 h 18"/>
                <a:gd name="T28" fmla="*/ 2147483647 w 23"/>
                <a:gd name="T29" fmla="*/ 2147483647 h 18"/>
                <a:gd name="T30" fmla="*/ 2147483647 w 23"/>
                <a:gd name="T31" fmla="*/ 2147483647 h 18"/>
                <a:gd name="T32" fmla="*/ 2147483647 w 23"/>
                <a:gd name="T33" fmla="*/ 2147483647 h 18"/>
                <a:gd name="T34" fmla="*/ 2147483647 w 23"/>
                <a:gd name="T35" fmla="*/ 2147483647 h 18"/>
                <a:gd name="T36" fmla="*/ 2147483647 w 23"/>
                <a:gd name="T37" fmla="*/ 2147483647 h 18"/>
                <a:gd name="T38" fmla="*/ 2147483647 w 23"/>
                <a:gd name="T39" fmla="*/ 2147483647 h 18"/>
                <a:gd name="T40" fmla="*/ 2147483647 w 23"/>
                <a:gd name="T41" fmla="*/ 2147483647 h 18"/>
                <a:gd name="T42" fmla="*/ 2147483647 w 23"/>
                <a:gd name="T43" fmla="*/ 2147483647 h 18"/>
                <a:gd name="T44" fmla="*/ 2147483647 w 23"/>
                <a:gd name="T45" fmla="*/ 2147483647 h 18"/>
                <a:gd name="T46" fmla="*/ 2147483647 w 23"/>
                <a:gd name="T47" fmla="*/ 2147483647 h 18"/>
                <a:gd name="T48" fmla="*/ 2147483647 w 23"/>
                <a:gd name="T49" fmla="*/ 2147483647 h 18"/>
                <a:gd name="T50" fmla="*/ 2147483647 w 23"/>
                <a:gd name="T51" fmla="*/ 2147483647 h 18"/>
                <a:gd name="T52" fmla="*/ 2147483647 w 23"/>
                <a:gd name="T53" fmla="*/ 2147483647 h 18"/>
                <a:gd name="T54" fmla="*/ 2147483647 w 23"/>
                <a:gd name="T55" fmla="*/ 2147483647 h 18"/>
                <a:gd name="T56" fmla="*/ 2147483647 w 23"/>
                <a:gd name="T57" fmla="*/ 2147483647 h 18"/>
                <a:gd name="T58" fmla="*/ 2147483647 w 23"/>
                <a:gd name="T59" fmla="*/ 2147483647 h 18"/>
                <a:gd name="T60" fmla="*/ 2147483647 w 23"/>
                <a:gd name="T61" fmla="*/ 2147483647 h 18"/>
                <a:gd name="T62" fmla="*/ 2147483647 w 23"/>
                <a:gd name="T63" fmla="*/ 2147483647 h 18"/>
                <a:gd name="T64" fmla="*/ 2147483647 w 23"/>
                <a:gd name="T65" fmla="*/ 0 h 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" h="18">
                  <a:moveTo>
                    <a:pt x="12" y="8"/>
                  </a:moveTo>
                  <a:cubicBezTo>
                    <a:pt x="11" y="8"/>
                    <a:pt x="10" y="7"/>
                    <a:pt x="10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9" y="5"/>
                    <a:pt x="13" y="4"/>
                    <a:pt x="18" y="3"/>
                  </a:cubicBezTo>
                  <a:cubicBezTo>
                    <a:pt x="19" y="2"/>
                    <a:pt x="19" y="2"/>
                    <a:pt x="20" y="2"/>
                  </a:cubicBezTo>
                  <a:cubicBezTo>
                    <a:pt x="20" y="2"/>
                    <a:pt x="20" y="2"/>
                    <a:pt x="21" y="3"/>
                  </a:cubicBezTo>
                  <a:cubicBezTo>
                    <a:pt x="21" y="3"/>
                    <a:pt x="21" y="3"/>
                    <a:pt x="21" y="4"/>
                  </a:cubicBezTo>
                  <a:cubicBezTo>
                    <a:pt x="20" y="5"/>
                    <a:pt x="18" y="6"/>
                    <a:pt x="16" y="7"/>
                  </a:cubicBezTo>
                  <a:cubicBezTo>
                    <a:pt x="14" y="8"/>
                    <a:pt x="13" y="8"/>
                    <a:pt x="12" y="8"/>
                  </a:cubicBezTo>
                  <a:moveTo>
                    <a:pt x="19" y="0"/>
                  </a:moveTo>
                  <a:cubicBezTo>
                    <a:pt x="17" y="0"/>
                    <a:pt x="14" y="1"/>
                    <a:pt x="11" y="2"/>
                  </a:cubicBezTo>
                  <a:cubicBezTo>
                    <a:pt x="7" y="4"/>
                    <a:pt x="4" y="6"/>
                    <a:pt x="2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4"/>
                    <a:pt x="1" y="16"/>
                    <a:pt x="3" y="17"/>
                  </a:cubicBezTo>
                  <a:cubicBezTo>
                    <a:pt x="4" y="18"/>
                    <a:pt x="6" y="18"/>
                    <a:pt x="8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4" y="18"/>
                    <a:pt x="16" y="17"/>
                    <a:pt x="19" y="15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7" y="15"/>
                    <a:pt x="14" y="15"/>
                    <a:pt x="11" y="16"/>
                  </a:cubicBezTo>
                  <a:cubicBezTo>
                    <a:pt x="10" y="16"/>
                    <a:pt x="9" y="16"/>
                    <a:pt x="8" y="16"/>
                  </a:cubicBezTo>
                  <a:cubicBezTo>
                    <a:pt x="6" y="16"/>
                    <a:pt x="5" y="16"/>
                    <a:pt x="4" y="15"/>
                  </a:cubicBezTo>
                  <a:cubicBezTo>
                    <a:pt x="2" y="14"/>
                    <a:pt x="2" y="13"/>
                    <a:pt x="2" y="12"/>
                  </a:cubicBezTo>
                  <a:cubicBezTo>
                    <a:pt x="3" y="11"/>
                    <a:pt x="4" y="10"/>
                    <a:pt x="5" y="9"/>
                  </a:cubicBezTo>
                  <a:cubicBezTo>
                    <a:pt x="6" y="8"/>
                    <a:pt x="7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9" y="9"/>
                  </a:cubicBezTo>
                  <a:cubicBezTo>
                    <a:pt x="10" y="10"/>
                    <a:pt x="11" y="10"/>
                    <a:pt x="13" y="10"/>
                  </a:cubicBezTo>
                  <a:cubicBezTo>
                    <a:pt x="14" y="10"/>
                    <a:pt x="15" y="10"/>
                    <a:pt x="17" y="9"/>
                  </a:cubicBezTo>
                  <a:cubicBezTo>
                    <a:pt x="20" y="8"/>
                    <a:pt x="21" y="7"/>
                    <a:pt x="22" y="5"/>
                  </a:cubicBezTo>
                  <a:cubicBezTo>
                    <a:pt x="23" y="4"/>
                    <a:pt x="23" y="4"/>
                    <a:pt x="23" y="3"/>
                  </a:cubicBezTo>
                  <a:cubicBezTo>
                    <a:pt x="23" y="2"/>
                    <a:pt x="23" y="2"/>
                    <a:pt x="22" y="1"/>
                  </a:cubicBezTo>
                  <a:cubicBezTo>
                    <a:pt x="21" y="1"/>
                    <a:pt x="20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2" name="Freeform 62"/>
            <p:cNvSpPr>
              <a:spLocks/>
            </p:cNvSpPr>
            <p:nvPr/>
          </p:nvSpPr>
          <p:spPr bwMode="auto">
            <a:xfrm>
              <a:off x="3100649" y="2618294"/>
              <a:ext cx="239791" cy="174645"/>
            </a:xfrm>
            <a:custGeom>
              <a:avLst/>
              <a:gdLst>
                <a:gd name="T0" fmla="*/ 2147483647 w 29"/>
                <a:gd name="T1" fmla="*/ 0 h 21"/>
                <a:gd name="T2" fmla="*/ 2147483647 w 29"/>
                <a:gd name="T3" fmla="*/ 2147483647 h 21"/>
                <a:gd name="T4" fmla="*/ 2147483647 w 29"/>
                <a:gd name="T5" fmla="*/ 2147483647 h 21"/>
                <a:gd name="T6" fmla="*/ 2147483647 w 29"/>
                <a:gd name="T7" fmla="*/ 2147483647 h 21"/>
                <a:gd name="T8" fmla="*/ 2147483647 w 29"/>
                <a:gd name="T9" fmla="*/ 2147483647 h 21"/>
                <a:gd name="T10" fmla="*/ 2147483647 w 29"/>
                <a:gd name="T11" fmla="*/ 2147483647 h 21"/>
                <a:gd name="T12" fmla="*/ 2147483647 w 29"/>
                <a:gd name="T13" fmla="*/ 2147483647 h 21"/>
                <a:gd name="T14" fmla="*/ 2147483647 w 29"/>
                <a:gd name="T15" fmla="*/ 2147483647 h 21"/>
                <a:gd name="T16" fmla="*/ 2147483647 w 29"/>
                <a:gd name="T17" fmla="*/ 2147483647 h 21"/>
                <a:gd name="T18" fmla="*/ 2147483647 w 29"/>
                <a:gd name="T19" fmla="*/ 2147483647 h 21"/>
                <a:gd name="T20" fmla="*/ 2147483647 w 29"/>
                <a:gd name="T21" fmla="*/ 2147483647 h 21"/>
                <a:gd name="T22" fmla="*/ 2147483647 w 29"/>
                <a:gd name="T23" fmla="*/ 2147483647 h 21"/>
                <a:gd name="T24" fmla="*/ 2147483647 w 29"/>
                <a:gd name="T25" fmla="*/ 2147483647 h 21"/>
                <a:gd name="T26" fmla="*/ 2147483647 w 29"/>
                <a:gd name="T27" fmla="*/ 2147483647 h 21"/>
                <a:gd name="T28" fmla="*/ 2147483647 w 29"/>
                <a:gd name="T29" fmla="*/ 2147483647 h 21"/>
                <a:gd name="T30" fmla="*/ 2147483647 w 29"/>
                <a:gd name="T31" fmla="*/ 2147483647 h 21"/>
                <a:gd name="T32" fmla="*/ 2147483647 w 29"/>
                <a:gd name="T33" fmla="*/ 2147483647 h 21"/>
                <a:gd name="T34" fmla="*/ 2147483647 w 29"/>
                <a:gd name="T35" fmla="*/ 2147483647 h 21"/>
                <a:gd name="T36" fmla="*/ 2147483647 w 29"/>
                <a:gd name="T37" fmla="*/ 2147483647 h 21"/>
                <a:gd name="T38" fmla="*/ 2147483647 w 29"/>
                <a:gd name="T39" fmla="*/ 2147483647 h 21"/>
                <a:gd name="T40" fmla="*/ 2147483647 w 29"/>
                <a:gd name="T41" fmla="*/ 2147483647 h 21"/>
                <a:gd name="T42" fmla="*/ 2147483647 w 29"/>
                <a:gd name="T43" fmla="*/ 2147483647 h 21"/>
                <a:gd name="T44" fmla="*/ 2147483647 w 29"/>
                <a:gd name="T45" fmla="*/ 2147483647 h 21"/>
                <a:gd name="T46" fmla="*/ 2147483647 w 29"/>
                <a:gd name="T47" fmla="*/ 2147483647 h 21"/>
                <a:gd name="T48" fmla="*/ 2147483647 w 29"/>
                <a:gd name="T49" fmla="*/ 2147483647 h 21"/>
                <a:gd name="T50" fmla="*/ 2147483647 w 29"/>
                <a:gd name="T51" fmla="*/ 2147483647 h 21"/>
                <a:gd name="T52" fmla="*/ 2147483647 w 29"/>
                <a:gd name="T53" fmla="*/ 2147483647 h 21"/>
                <a:gd name="T54" fmla="*/ 2147483647 w 29"/>
                <a:gd name="T55" fmla="*/ 2147483647 h 21"/>
                <a:gd name="T56" fmla="*/ 2147483647 w 29"/>
                <a:gd name="T57" fmla="*/ 2147483647 h 21"/>
                <a:gd name="T58" fmla="*/ 2147483647 w 29"/>
                <a:gd name="T59" fmla="*/ 2147483647 h 21"/>
                <a:gd name="T60" fmla="*/ 2147483647 w 29"/>
                <a:gd name="T61" fmla="*/ 2147483647 h 21"/>
                <a:gd name="T62" fmla="*/ 2147483647 w 29"/>
                <a:gd name="T63" fmla="*/ 2147483647 h 21"/>
                <a:gd name="T64" fmla="*/ 2147483647 w 29"/>
                <a:gd name="T65" fmla="*/ 2147483647 h 21"/>
                <a:gd name="T66" fmla="*/ 2147483647 w 29"/>
                <a:gd name="T67" fmla="*/ 2147483647 h 21"/>
                <a:gd name="T68" fmla="*/ 2147483647 w 29"/>
                <a:gd name="T69" fmla="*/ 2147483647 h 21"/>
                <a:gd name="T70" fmla="*/ 2147483647 w 29"/>
                <a:gd name="T71" fmla="*/ 2147483647 h 21"/>
                <a:gd name="T72" fmla="*/ 2147483647 w 29"/>
                <a:gd name="T73" fmla="*/ 2147483647 h 21"/>
                <a:gd name="T74" fmla="*/ 2147483647 w 29"/>
                <a:gd name="T75" fmla="*/ 2147483647 h 21"/>
                <a:gd name="T76" fmla="*/ 2147483647 w 29"/>
                <a:gd name="T77" fmla="*/ 2147483647 h 21"/>
                <a:gd name="T78" fmla="*/ 2147483647 w 29"/>
                <a:gd name="T79" fmla="*/ 2147483647 h 21"/>
                <a:gd name="T80" fmla="*/ 2147483647 w 29"/>
                <a:gd name="T81" fmla="*/ 0 h 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9" h="21">
                  <a:moveTo>
                    <a:pt x="24" y="0"/>
                  </a:moveTo>
                  <a:cubicBezTo>
                    <a:pt x="23" y="0"/>
                    <a:pt x="22" y="0"/>
                    <a:pt x="21" y="1"/>
                  </a:cubicBezTo>
                  <a:cubicBezTo>
                    <a:pt x="18" y="1"/>
                    <a:pt x="14" y="2"/>
                    <a:pt x="10" y="4"/>
                  </a:cubicBezTo>
                  <a:cubicBezTo>
                    <a:pt x="5" y="6"/>
                    <a:pt x="3" y="8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2" y="14"/>
                    <a:pt x="4" y="14"/>
                    <a:pt x="5" y="14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2" y="13"/>
                    <a:pt x="15" y="13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6"/>
                    <a:pt x="15" y="18"/>
                    <a:pt x="16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1"/>
                    <a:pt x="19" y="21"/>
                    <a:pt x="19" y="21"/>
                  </a:cubicBezTo>
                  <a:cubicBezTo>
                    <a:pt x="20" y="21"/>
                    <a:pt x="20" y="21"/>
                    <a:pt x="21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8"/>
                    <a:pt x="20" y="19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8" y="19"/>
                    <a:pt x="18" y="19"/>
                  </a:cubicBezTo>
                  <a:cubicBezTo>
                    <a:pt x="18" y="18"/>
                    <a:pt x="18" y="17"/>
                    <a:pt x="19" y="15"/>
                  </a:cubicBezTo>
                  <a:cubicBezTo>
                    <a:pt x="19" y="14"/>
                    <a:pt x="21" y="12"/>
                    <a:pt x="25" y="9"/>
                  </a:cubicBezTo>
                  <a:cubicBezTo>
                    <a:pt x="26" y="8"/>
                    <a:pt x="26" y="7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2" y="8"/>
                    <a:pt x="21" y="9"/>
                    <a:pt x="19" y="9"/>
                  </a:cubicBezTo>
                  <a:cubicBezTo>
                    <a:pt x="19" y="9"/>
                    <a:pt x="17" y="10"/>
                    <a:pt x="13" y="11"/>
                  </a:cubicBezTo>
                  <a:cubicBezTo>
                    <a:pt x="10" y="12"/>
                    <a:pt x="7" y="13"/>
                    <a:pt x="5" y="13"/>
                  </a:cubicBezTo>
                  <a:cubicBezTo>
                    <a:pt x="4" y="13"/>
                    <a:pt x="4" y="12"/>
                    <a:pt x="3" y="12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4" y="9"/>
                    <a:pt x="8" y="7"/>
                    <a:pt x="14" y="5"/>
                  </a:cubicBezTo>
                  <a:cubicBezTo>
                    <a:pt x="19" y="3"/>
                    <a:pt x="23" y="2"/>
                    <a:pt x="25" y="2"/>
                  </a:cubicBezTo>
                  <a:cubicBezTo>
                    <a:pt x="26" y="2"/>
                    <a:pt x="26" y="3"/>
                    <a:pt x="27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"/>
                    <a:pt x="25" y="4"/>
                    <a:pt x="25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6"/>
                    <a:pt x="24" y="6"/>
                    <a:pt x="25" y="7"/>
                  </a:cubicBezTo>
                  <a:cubicBezTo>
                    <a:pt x="25" y="7"/>
                    <a:pt x="26" y="7"/>
                    <a:pt x="26" y="7"/>
                  </a:cubicBezTo>
                  <a:cubicBezTo>
                    <a:pt x="27" y="7"/>
                    <a:pt x="27" y="6"/>
                    <a:pt x="28" y="5"/>
                  </a:cubicBezTo>
                  <a:cubicBezTo>
                    <a:pt x="29" y="4"/>
                    <a:pt x="29" y="3"/>
                    <a:pt x="29" y="2"/>
                  </a:cubicBezTo>
                  <a:cubicBezTo>
                    <a:pt x="28" y="1"/>
                    <a:pt x="27" y="0"/>
                    <a:pt x="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3" name="Freeform 63"/>
            <p:cNvSpPr>
              <a:spLocks/>
            </p:cNvSpPr>
            <p:nvPr/>
          </p:nvSpPr>
          <p:spPr bwMode="auto">
            <a:xfrm>
              <a:off x="605715" y="2809573"/>
              <a:ext cx="123361" cy="139994"/>
            </a:xfrm>
            <a:custGeom>
              <a:avLst/>
              <a:gdLst>
                <a:gd name="T0" fmla="*/ 2147483647 w 15"/>
                <a:gd name="T1" fmla="*/ 0 h 17"/>
                <a:gd name="T2" fmla="*/ 2147483647 w 15"/>
                <a:gd name="T3" fmla="*/ 2147483647 h 17"/>
                <a:gd name="T4" fmla="*/ 2147483647 w 15"/>
                <a:gd name="T5" fmla="*/ 2147483647 h 17"/>
                <a:gd name="T6" fmla="*/ 0 w 15"/>
                <a:gd name="T7" fmla="*/ 2147483647 h 17"/>
                <a:gd name="T8" fmla="*/ 0 w 15"/>
                <a:gd name="T9" fmla="*/ 2147483647 h 17"/>
                <a:gd name="T10" fmla="*/ 2147483647 w 15"/>
                <a:gd name="T11" fmla="*/ 2147483647 h 17"/>
                <a:gd name="T12" fmla="*/ 2147483647 w 15"/>
                <a:gd name="T13" fmla="*/ 2147483647 h 17"/>
                <a:gd name="T14" fmla="*/ 2147483647 w 15"/>
                <a:gd name="T15" fmla="*/ 2147483647 h 17"/>
                <a:gd name="T16" fmla="*/ 2147483647 w 15"/>
                <a:gd name="T17" fmla="*/ 2147483647 h 17"/>
                <a:gd name="T18" fmla="*/ 2147483647 w 15"/>
                <a:gd name="T19" fmla="*/ 2147483647 h 17"/>
                <a:gd name="T20" fmla="*/ 2147483647 w 15"/>
                <a:gd name="T21" fmla="*/ 2147483647 h 17"/>
                <a:gd name="T22" fmla="*/ 2147483647 w 15"/>
                <a:gd name="T23" fmla="*/ 2147483647 h 17"/>
                <a:gd name="T24" fmla="*/ 2147483647 w 15"/>
                <a:gd name="T25" fmla="*/ 2147483647 h 17"/>
                <a:gd name="T26" fmla="*/ 2147483647 w 15"/>
                <a:gd name="T27" fmla="*/ 2147483647 h 17"/>
                <a:gd name="T28" fmla="*/ 2147483647 w 15"/>
                <a:gd name="T29" fmla="*/ 2147483647 h 17"/>
                <a:gd name="T30" fmla="*/ 2147483647 w 15"/>
                <a:gd name="T31" fmla="*/ 2147483647 h 17"/>
                <a:gd name="T32" fmla="*/ 2147483647 w 15"/>
                <a:gd name="T33" fmla="*/ 2147483647 h 17"/>
                <a:gd name="T34" fmla="*/ 2147483647 w 15"/>
                <a:gd name="T35" fmla="*/ 2147483647 h 17"/>
                <a:gd name="T36" fmla="*/ 2147483647 w 15"/>
                <a:gd name="T37" fmla="*/ 2147483647 h 17"/>
                <a:gd name="T38" fmla="*/ 2147483647 w 15"/>
                <a:gd name="T39" fmla="*/ 2147483647 h 17"/>
                <a:gd name="T40" fmla="*/ 2147483647 w 15"/>
                <a:gd name="T41" fmla="*/ 2147483647 h 17"/>
                <a:gd name="T42" fmla="*/ 2147483647 w 15"/>
                <a:gd name="T43" fmla="*/ 2147483647 h 17"/>
                <a:gd name="T44" fmla="*/ 2147483647 w 15"/>
                <a:gd name="T45" fmla="*/ 2147483647 h 17"/>
                <a:gd name="T46" fmla="*/ 2147483647 w 15"/>
                <a:gd name="T47" fmla="*/ 2147483647 h 17"/>
                <a:gd name="T48" fmla="*/ 2147483647 w 15"/>
                <a:gd name="T49" fmla="*/ 2147483647 h 17"/>
                <a:gd name="T50" fmla="*/ 2147483647 w 15"/>
                <a:gd name="T51" fmla="*/ 2147483647 h 17"/>
                <a:gd name="T52" fmla="*/ 2147483647 w 15"/>
                <a:gd name="T53" fmla="*/ 2147483647 h 17"/>
                <a:gd name="T54" fmla="*/ 2147483647 w 15"/>
                <a:gd name="T55" fmla="*/ 2147483647 h 17"/>
                <a:gd name="T56" fmla="*/ 2147483647 w 15"/>
                <a:gd name="T57" fmla="*/ 2147483647 h 17"/>
                <a:gd name="T58" fmla="*/ 2147483647 w 15"/>
                <a:gd name="T59" fmla="*/ 2147483647 h 17"/>
                <a:gd name="T60" fmla="*/ 2147483647 w 15"/>
                <a:gd name="T61" fmla="*/ 2147483647 h 17"/>
                <a:gd name="T62" fmla="*/ 2147483647 w 15"/>
                <a:gd name="T63" fmla="*/ 2147483647 h 17"/>
                <a:gd name="T64" fmla="*/ 2147483647 w 15"/>
                <a:gd name="T65" fmla="*/ 2147483647 h 17"/>
                <a:gd name="T66" fmla="*/ 2147483647 w 15"/>
                <a:gd name="T67" fmla="*/ 0 h 17"/>
                <a:gd name="T68" fmla="*/ 2147483647 w 15"/>
                <a:gd name="T69" fmla="*/ 0 h 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" h="17">
                  <a:moveTo>
                    <a:pt x="12" y="0"/>
                  </a:moveTo>
                  <a:cubicBezTo>
                    <a:pt x="11" y="0"/>
                    <a:pt x="9" y="1"/>
                    <a:pt x="8" y="2"/>
                  </a:cubicBezTo>
                  <a:cubicBezTo>
                    <a:pt x="6" y="4"/>
                    <a:pt x="4" y="6"/>
                    <a:pt x="2" y="8"/>
                  </a:cubicBezTo>
                  <a:cubicBezTo>
                    <a:pt x="1" y="11"/>
                    <a:pt x="0" y="13"/>
                    <a:pt x="0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7"/>
                    <a:pt x="4" y="16"/>
                    <a:pt x="6" y="14"/>
                  </a:cubicBezTo>
                  <a:cubicBezTo>
                    <a:pt x="8" y="13"/>
                    <a:pt x="9" y="11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3"/>
                    <a:pt x="11" y="14"/>
                    <a:pt x="12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5" y="14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3"/>
                    <a:pt x="14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4"/>
                    <a:pt x="12" y="13"/>
                    <a:pt x="12" y="11"/>
                  </a:cubicBezTo>
                  <a:cubicBezTo>
                    <a:pt x="12" y="11"/>
                    <a:pt x="12" y="9"/>
                    <a:pt x="13" y="5"/>
                  </a:cubicBezTo>
                  <a:cubicBezTo>
                    <a:pt x="13" y="5"/>
                    <a:pt x="13" y="4"/>
                    <a:pt x="12" y="4"/>
                  </a:cubicBezTo>
                  <a:cubicBezTo>
                    <a:pt x="11" y="4"/>
                    <a:pt x="11" y="5"/>
                    <a:pt x="11" y="5"/>
                  </a:cubicBezTo>
                  <a:cubicBezTo>
                    <a:pt x="11" y="6"/>
                    <a:pt x="11" y="7"/>
                    <a:pt x="10" y="8"/>
                  </a:cubicBezTo>
                  <a:cubicBezTo>
                    <a:pt x="10" y="8"/>
                    <a:pt x="9" y="9"/>
                    <a:pt x="7" y="11"/>
                  </a:cubicBezTo>
                  <a:cubicBezTo>
                    <a:pt x="5" y="14"/>
                    <a:pt x="3" y="16"/>
                    <a:pt x="2" y="16"/>
                  </a:cubicBezTo>
                  <a:cubicBezTo>
                    <a:pt x="1" y="16"/>
                    <a:pt x="1" y="15"/>
                    <a:pt x="1" y="15"/>
                  </a:cubicBezTo>
                  <a:cubicBezTo>
                    <a:pt x="1" y="14"/>
                    <a:pt x="3" y="11"/>
                    <a:pt x="5" y="7"/>
                  </a:cubicBezTo>
                  <a:cubicBezTo>
                    <a:pt x="8" y="4"/>
                    <a:pt x="10" y="2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3"/>
                    <a:pt x="13" y="2"/>
                  </a:cubicBezTo>
                  <a:cubicBezTo>
                    <a:pt x="13" y="1"/>
                    <a:pt x="13" y="1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F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4" name="Freeform 64"/>
            <p:cNvSpPr>
              <a:spLocks/>
            </p:cNvSpPr>
            <p:nvPr/>
          </p:nvSpPr>
          <p:spPr bwMode="auto">
            <a:xfrm>
              <a:off x="754025" y="2809573"/>
              <a:ext cx="99797" cy="131677"/>
            </a:xfrm>
            <a:custGeom>
              <a:avLst/>
              <a:gdLst>
                <a:gd name="T0" fmla="*/ 2147483647 w 12"/>
                <a:gd name="T1" fmla="*/ 0 h 16"/>
                <a:gd name="T2" fmla="*/ 2147483647 w 12"/>
                <a:gd name="T3" fmla="*/ 2147483647 h 16"/>
                <a:gd name="T4" fmla="*/ 0 w 12"/>
                <a:gd name="T5" fmla="*/ 2147483647 h 16"/>
                <a:gd name="T6" fmla="*/ 2147483647 w 12"/>
                <a:gd name="T7" fmla="*/ 2147483647 h 16"/>
                <a:gd name="T8" fmla="*/ 2147483647 w 12"/>
                <a:gd name="T9" fmla="*/ 2147483647 h 16"/>
                <a:gd name="T10" fmla="*/ 2147483647 w 12"/>
                <a:gd name="T11" fmla="*/ 2147483647 h 16"/>
                <a:gd name="T12" fmla="*/ 2147483647 w 12"/>
                <a:gd name="T13" fmla="*/ 2147483647 h 16"/>
                <a:gd name="T14" fmla="*/ 2147483647 w 12"/>
                <a:gd name="T15" fmla="*/ 2147483647 h 16"/>
                <a:gd name="T16" fmla="*/ 2147483647 w 12"/>
                <a:gd name="T17" fmla="*/ 2147483647 h 16"/>
                <a:gd name="T18" fmla="*/ 2147483647 w 12"/>
                <a:gd name="T19" fmla="*/ 2147483647 h 16"/>
                <a:gd name="T20" fmla="*/ 2147483647 w 12"/>
                <a:gd name="T21" fmla="*/ 2147483647 h 16"/>
                <a:gd name="T22" fmla="*/ 2147483647 w 12"/>
                <a:gd name="T23" fmla="*/ 2147483647 h 16"/>
                <a:gd name="T24" fmla="*/ 2147483647 w 12"/>
                <a:gd name="T25" fmla="*/ 2147483647 h 16"/>
                <a:gd name="T26" fmla="*/ 2147483647 w 12"/>
                <a:gd name="T27" fmla="*/ 2147483647 h 16"/>
                <a:gd name="T28" fmla="*/ 2147483647 w 12"/>
                <a:gd name="T29" fmla="*/ 2147483647 h 16"/>
                <a:gd name="T30" fmla="*/ 2147483647 w 12"/>
                <a:gd name="T31" fmla="*/ 2147483647 h 16"/>
                <a:gd name="T32" fmla="*/ 2147483647 w 12"/>
                <a:gd name="T33" fmla="*/ 2147483647 h 16"/>
                <a:gd name="T34" fmla="*/ 2147483647 w 12"/>
                <a:gd name="T35" fmla="*/ 2147483647 h 16"/>
                <a:gd name="T36" fmla="*/ 2147483647 w 12"/>
                <a:gd name="T37" fmla="*/ 2147483647 h 16"/>
                <a:gd name="T38" fmla="*/ 2147483647 w 12"/>
                <a:gd name="T39" fmla="*/ 2147483647 h 16"/>
                <a:gd name="T40" fmla="*/ 2147483647 w 12"/>
                <a:gd name="T41" fmla="*/ 2147483647 h 16"/>
                <a:gd name="T42" fmla="*/ 2147483647 w 12"/>
                <a:gd name="T43" fmla="*/ 2147483647 h 16"/>
                <a:gd name="T44" fmla="*/ 2147483647 w 12"/>
                <a:gd name="T45" fmla="*/ 2147483647 h 16"/>
                <a:gd name="T46" fmla="*/ 2147483647 w 12"/>
                <a:gd name="T47" fmla="*/ 0 h 1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" h="16">
                  <a:moveTo>
                    <a:pt x="9" y="0"/>
                  </a:moveTo>
                  <a:cubicBezTo>
                    <a:pt x="6" y="0"/>
                    <a:pt x="4" y="2"/>
                    <a:pt x="2" y="5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0" y="13"/>
                    <a:pt x="0" y="14"/>
                    <a:pt x="1" y="15"/>
                  </a:cubicBezTo>
                  <a:cubicBezTo>
                    <a:pt x="1" y="16"/>
                    <a:pt x="2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6" y="16"/>
                    <a:pt x="7" y="15"/>
                  </a:cubicBezTo>
                  <a:cubicBezTo>
                    <a:pt x="7" y="15"/>
                    <a:pt x="8" y="14"/>
                    <a:pt x="9" y="13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1"/>
                    <a:pt x="9" y="13"/>
                    <a:pt x="7" y="13"/>
                  </a:cubicBezTo>
                  <a:cubicBezTo>
                    <a:pt x="6" y="14"/>
                    <a:pt x="5" y="15"/>
                    <a:pt x="3" y="15"/>
                  </a:cubicBezTo>
                  <a:cubicBezTo>
                    <a:pt x="2" y="15"/>
                    <a:pt x="1" y="14"/>
                    <a:pt x="1" y="12"/>
                  </a:cubicBezTo>
                  <a:cubicBezTo>
                    <a:pt x="1" y="11"/>
                    <a:pt x="2" y="9"/>
                    <a:pt x="3" y="6"/>
                  </a:cubicBezTo>
                  <a:cubicBezTo>
                    <a:pt x="5" y="3"/>
                    <a:pt x="7" y="2"/>
                    <a:pt x="8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FF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5" name="Freeform 65"/>
            <p:cNvSpPr>
              <a:spLocks/>
            </p:cNvSpPr>
            <p:nvPr/>
          </p:nvSpPr>
          <p:spPr bwMode="auto">
            <a:xfrm>
              <a:off x="845505" y="2792940"/>
              <a:ext cx="74848" cy="156626"/>
            </a:xfrm>
            <a:custGeom>
              <a:avLst/>
              <a:gdLst>
                <a:gd name="T0" fmla="*/ 2147483647 w 9"/>
                <a:gd name="T1" fmla="*/ 0 h 19"/>
                <a:gd name="T2" fmla="*/ 2147483647 w 9"/>
                <a:gd name="T3" fmla="*/ 2147483647 h 19"/>
                <a:gd name="T4" fmla="*/ 2147483647 w 9"/>
                <a:gd name="T5" fmla="*/ 2147483647 h 19"/>
                <a:gd name="T6" fmla="*/ 2147483647 w 9"/>
                <a:gd name="T7" fmla="*/ 2147483647 h 19"/>
                <a:gd name="T8" fmla="*/ 0 w 9"/>
                <a:gd name="T9" fmla="*/ 2147483647 h 19"/>
                <a:gd name="T10" fmla="*/ 0 w 9"/>
                <a:gd name="T11" fmla="*/ 2147483647 h 19"/>
                <a:gd name="T12" fmla="*/ 0 w 9"/>
                <a:gd name="T13" fmla="*/ 2147483647 h 19"/>
                <a:gd name="T14" fmla="*/ 2147483647 w 9"/>
                <a:gd name="T15" fmla="*/ 2147483647 h 19"/>
                <a:gd name="T16" fmla="*/ 2147483647 w 9"/>
                <a:gd name="T17" fmla="*/ 2147483647 h 19"/>
                <a:gd name="T18" fmla="*/ 2147483647 w 9"/>
                <a:gd name="T19" fmla="*/ 2147483647 h 19"/>
                <a:gd name="T20" fmla="*/ 2147483647 w 9"/>
                <a:gd name="T21" fmla="*/ 2147483647 h 19"/>
                <a:gd name="T22" fmla="*/ 2147483647 w 9"/>
                <a:gd name="T23" fmla="*/ 2147483647 h 19"/>
                <a:gd name="T24" fmla="*/ 2147483647 w 9"/>
                <a:gd name="T25" fmla="*/ 2147483647 h 19"/>
                <a:gd name="T26" fmla="*/ 2147483647 w 9"/>
                <a:gd name="T27" fmla="*/ 2147483647 h 19"/>
                <a:gd name="T28" fmla="*/ 2147483647 w 9"/>
                <a:gd name="T29" fmla="*/ 2147483647 h 19"/>
                <a:gd name="T30" fmla="*/ 2147483647 w 9"/>
                <a:gd name="T31" fmla="*/ 2147483647 h 19"/>
                <a:gd name="T32" fmla="*/ 2147483647 w 9"/>
                <a:gd name="T33" fmla="*/ 2147483647 h 19"/>
                <a:gd name="T34" fmla="*/ 2147483647 w 9"/>
                <a:gd name="T35" fmla="*/ 2147483647 h 19"/>
                <a:gd name="T36" fmla="*/ 2147483647 w 9"/>
                <a:gd name="T37" fmla="*/ 2147483647 h 19"/>
                <a:gd name="T38" fmla="*/ 2147483647 w 9"/>
                <a:gd name="T39" fmla="*/ 2147483647 h 19"/>
                <a:gd name="T40" fmla="*/ 2147483647 w 9"/>
                <a:gd name="T41" fmla="*/ 2147483647 h 19"/>
                <a:gd name="T42" fmla="*/ 2147483647 w 9"/>
                <a:gd name="T43" fmla="*/ 2147483647 h 19"/>
                <a:gd name="T44" fmla="*/ 2147483647 w 9"/>
                <a:gd name="T45" fmla="*/ 2147483647 h 19"/>
                <a:gd name="T46" fmla="*/ 2147483647 w 9"/>
                <a:gd name="T47" fmla="*/ 2147483647 h 19"/>
                <a:gd name="T48" fmla="*/ 2147483647 w 9"/>
                <a:gd name="T49" fmla="*/ 2147483647 h 19"/>
                <a:gd name="T50" fmla="*/ 2147483647 w 9"/>
                <a:gd name="T51" fmla="*/ 2147483647 h 19"/>
                <a:gd name="T52" fmla="*/ 2147483647 w 9"/>
                <a:gd name="T53" fmla="*/ 2147483647 h 19"/>
                <a:gd name="T54" fmla="*/ 2147483647 w 9"/>
                <a:gd name="T55" fmla="*/ 2147483647 h 19"/>
                <a:gd name="T56" fmla="*/ 2147483647 w 9"/>
                <a:gd name="T57" fmla="*/ 2147483647 h 19"/>
                <a:gd name="T58" fmla="*/ 2147483647 w 9"/>
                <a:gd name="T59" fmla="*/ 2147483647 h 19"/>
                <a:gd name="T60" fmla="*/ 2147483647 w 9"/>
                <a:gd name="T61" fmla="*/ 2147483647 h 19"/>
                <a:gd name="T62" fmla="*/ 2147483647 w 9"/>
                <a:gd name="T63" fmla="*/ 2147483647 h 19"/>
                <a:gd name="T64" fmla="*/ 2147483647 w 9"/>
                <a:gd name="T65" fmla="*/ 2147483647 h 19"/>
                <a:gd name="T66" fmla="*/ 2147483647 w 9"/>
                <a:gd name="T67" fmla="*/ 0 h 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9" h="19">
                  <a:moveTo>
                    <a:pt x="5" y="0"/>
                  </a:moveTo>
                  <a:cubicBezTo>
                    <a:pt x="4" y="0"/>
                    <a:pt x="4" y="1"/>
                    <a:pt x="4" y="2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ubicBezTo>
                    <a:pt x="3" y="10"/>
                    <a:pt x="3" y="12"/>
                    <a:pt x="3" y="14"/>
                  </a:cubicBezTo>
                  <a:cubicBezTo>
                    <a:pt x="3" y="15"/>
                    <a:pt x="3" y="16"/>
                    <a:pt x="4" y="17"/>
                  </a:cubicBezTo>
                  <a:cubicBezTo>
                    <a:pt x="5" y="18"/>
                    <a:pt x="6" y="19"/>
                    <a:pt x="7" y="19"/>
                  </a:cubicBezTo>
                  <a:cubicBezTo>
                    <a:pt x="7" y="19"/>
                    <a:pt x="8" y="19"/>
                    <a:pt x="8" y="18"/>
                  </a:cubicBezTo>
                  <a:cubicBezTo>
                    <a:pt x="9" y="18"/>
                    <a:pt x="9" y="17"/>
                    <a:pt x="9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8" y="17"/>
                    <a:pt x="8" y="17"/>
                  </a:cubicBezTo>
                  <a:cubicBezTo>
                    <a:pt x="8" y="17"/>
                    <a:pt x="7" y="18"/>
                    <a:pt x="7" y="18"/>
                  </a:cubicBezTo>
                  <a:cubicBezTo>
                    <a:pt x="6" y="18"/>
                    <a:pt x="5" y="16"/>
                    <a:pt x="5" y="12"/>
                  </a:cubicBezTo>
                  <a:cubicBezTo>
                    <a:pt x="5" y="11"/>
                    <a:pt x="5" y="9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6"/>
                    <a:pt x="8" y="6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6" y="5"/>
                    <a:pt x="6" y="5"/>
                    <a:pt x="5" y="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FF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6" name="Freeform 66"/>
            <p:cNvSpPr>
              <a:spLocks noEditPoints="1"/>
            </p:cNvSpPr>
            <p:nvPr/>
          </p:nvSpPr>
          <p:spPr bwMode="auto">
            <a:xfrm>
              <a:off x="936986" y="2767990"/>
              <a:ext cx="49899" cy="181576"/>
            </a:xfrm>
            <a:custGeom>
              <a:avLst/>
              <a:gdLst>
                <a:gd name="T0" fmla="*/ 2147483647 w 6"/>
                <a:gd name="T1" fmla="*/ 2147483647 h 22"/>
                <a:gd name="T2" fmla="*/ 2147483647 w 6"/>
                <a:gd name="T3" fmla="*/ 2147483647 h 22"/>
                <a:gd name="T4" fmla="*/ 0 w 6"/>
                <a:gd name="T5" fmla="*/ 2147483647 h 22"/>
                <a:gd name="T6" fmla="*/ 2147483647 w 6"/>
                <a:gd name="T7" fmla="*/ 2147483647 h 22"/>
                <a:gd name="T8" fmla="*/ 2147483647 w 6"/>
                <a:gd name="T9" fmla="*/ 2147483647 h 22"/>
                <a:gd name="T10" fmla="*/ 2147483647 w 6"/>
                <a:gd name="T11" fmla="*/ 2147483647 h 22"/>
                <a:gd name="T12" fmla="*/ 2147483647 w 6"/>
                <a:gd name="T13" fmla="*/ 2147483647 h 22"/>
                <a:gd name="T14" fmla="*/ 2147483647 w 6"/>
                <a:gd name="T15" fmla="*/ 2147483647 h 22"/>
                <a:gd name="T16" fmla="*/ 2147483647 w 6"/>
                <a:gd name="T17" fmla="*/ 2147483647 h 22"/>
                <a:gd name="T18" fmla="*/ 2147483647 w 6"/>
                <a:gd name="T19" fmla="*/ 2147483647 h 22"/>
                <a:gd name="T20" fmla="*/ 2147483647 w 6"/>
                <a:gd name="T21" fmla="*/ 2147483647 h 22"/>
                <a:gd name="T22" fmla="*/ 2147483647 w 6"/>
                <a:gd name="T23" fmla="*/ 2147483647 h 22"/>
                <a:gd name="T24" fmla="*/ 2147483647 w 6"/>
                <a:gd name="T25" fmla="*/ 2147483647 h 22"/>
                <a:gd name="T26" fmla="*/ 2147483647 w 6"/>
                <a:gd name="T27" fmla="*/ 2147483647 h 22"/>
                <a:gd name="T28" fmla="*/ 2147483647 w 6"/>
                <a:gd name="T29" fmla="*/ 2147483647 h 22"/>
                <a:gd name="T30" fmla="*/ 2147483647 w 6"/>
                <a:gd name="T31" fmla="*/ 2147483647 h 22"/>
                <a:gd name="T32" fmla="*/ 2147483647 w 6"/>
                <a:gd name="T33" fmla="*/ 0 h 22"/>
                <a:gd name="T34" fmla="*/ 2147483647 w 6"/>
                <a:gd name="T35" fmla="*/ 2147483647 h 22"/>
                <a:gd name="T36" fmla="*/ 2147483647 w 6"/>
                <a:gd name="T37" fmla="*/ 2147483647 h 22"/>
                <a:gd name="T38" fmla="*/ 2147483647 w 6"/>
                <a:gd name="T39" fmla="*/ 2147483647 h 22"/>
                <a:gd name="T40" fmla="*/ 2147483647 w 6"/>
                <a:gd name="T41" fmla="*/ 2147483647 h 22"/>
                <a:gd name="T42" fmla="*/ 2147483647 w 6"/>
                <a:gd name="T43" fmla="*/ 2147483647 h 22"/>
                <a:gd name="T44" fmla="*/ 2147483647 w 6"/>
                <a:gd name="T45" fmla="*/ 0 h 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" h="22">
                  <a:moveTo>
                    <a:pt x="3" y="7"/>
                  </a:moveTo>
                  <a:cubicBezTo>
                    <a:pt x="2" y="7"/>
                    <a:pt x="1" y="8"/>
                    <a:pt x="1" y="11"/>
                  </a:cubicBezTo>
                  <a:cubicBezTo>
                    <a:pt x="1" y="13"/>
                    <a:pt x="0" y="14"/>
                    <a:pt x="0" y="15"/>
                  </a:cubicBezTo>
                  <a:cubicBezTo>
                    <a:pt x="0" y="16"/>
                    <a:pt x="1" y="18"/>
                    <a:pt x="1" y="19"/>
                  </a:cubicBezTo>
                  <a:cubicBezTo>
                    <a:pt x="2" y="21"/>
                    <a:pt x="3" y="22"/>
                    <a:pt x="4" y="22"/>
                  </a:cubicBezTo>
                  <a:cubicBezTo>
                    <a:pt x="4" y="22"/>
                    <a:pt x="5" y="22"/>
                    <a:pt x="5" y="22"/>
                  </a:cubicBezTo>
                  <a:cubicBezTo>
                    <a:pt x="5" y="21"/>
                    <a:pt x="6" y="21"/>
                    <a:pt x="6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0"/>
                    <a:pt x="3" y="19"/>
                  </a:cubicBezTo>
                  <a:cubicBezTo>
                    <a:pt x="2" y="18"/>
                    <a:pt x="2" y="17"/>
                    <a:pt x="2" y="17"/>
                  </a:cubicBezTo>
                  <a:cubicBezTo>
                    <a:pt x="2" y="16"/>
                    <a:pt x="2" y="16"/>
                    <a:pt x="2" y="15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8"/>
                    <a:pt x="3" y="7"/>
                    <a:pt x="3" y="7"/>
                  </a:cubicBezTo>
                  <a:moveTo>
                    <a:pt x="3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1"/>
                    <a:pt x="3" y="0"/>
                    <a:pt x="3" y="0"/>
                  </a:cubicBezTo>
                </a:path>
              </a:pathLst>
            </a:custGeom>
            <a:solidFill>
              <a:srgbClr val="FF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7" name="Freeform 67"/>
            <p:cNvSpPr>
              <a:spLocks noEditPoints="1"/>
            </p:cNvSpPr>
            <p:nvPr/>
          </p:nvSpPr>
          <p:spPr bwMode="auto">
            <a:xfrm>
              <a:off x="995202" y="2817889"/>
              <a:ext cx="90095" cy="123361"/>
            </a:xfrm>
            <a:custGeom>
              <a:avLst/>
              <a:gdLst>
                <a:gd name="T0" fmla="*/ 2147483647 w 11"/>
                <a:gd name="T1" fmla="*/ 2147483647 h 15"/>
                <a:gd name="T2" fmla="*/ 2147483647 w 11"/>
                <a:gd name="T3" fmla="*/ 2147483647 h 15"/>
                <a:gd name="T4" fmla="*/ 2147483647 w 11"/>
                <a:gd name="T5" fmla="*/ 2147483647 h 15"/>
                <a:gd name="T6" fmla="*/ 2147483647 w 11"/>
                <a:gd name="T7" fmla="*/ 2147483647 h 15"/>
                <a:gd name="T8" fmla="*/ 2147483647 w 11"/>
                <a:gd name="T9" fmla="*/ 2147483647 h 15"/>
                <a:gd name="T10" fmla="*/ 2147483647 w 11"/>
                <a:gd name="T11" fmla="*/ 2147483647 h 15"/>
                <a:gd name="T12" fmla="*/ 2147483647 w 11"/>
                <a:gd name="T13" fmla="*/ 2147483647 h 15"/>
                <a:gd name="T14" fmla="*/ 2147483647 w 11"/>
                <a:gd name="T15" fmla="*/ 2147483647 h 15"/>
                <a:gd name="T16" fmla="*/ 2147483647 w 11"/>
                <a:gd name="T17" fmla="*/ 2147483647 h 15"/>
                <a:gd name="T18" fmla="*/ 2147483647 w 11"/>
                <a:gd name="T19" fmla="*/ 2147483647 h 15"/>
                <a:gd name="T20" fmla="*/ 2147483647 w 11"/>
                <a:gd name="T21" fmla="*/ 0 h 15"/>
                <a:gd name="T22" fmla="*/ 2147483647 w 11"/>
                <a:gd name="T23" fmla="*/ 0 h 15"/>
                <a:gd name="T24" fmla="*/ 2147483647 w 11"/>
                <a:gd name="T25" fmla="*/ 2147483647 h 15"/>
                <a:gd name="T26" fmla="*/ 2147483647 w 11"/>
                <a:gd name="T27" fmla="*/ 2147483647 h 15"/>
                <a:gd name="T28" fmla="*/ 2147483647 w 11"/>
                <a:gd name="T29" fmla="*/ 2147483647 h 15"/>
                <a:gd name="T30" fmla="*/ 0 w 11"/>
                <a:gd name="T31" fmla="*/ 2147483647 h 15"/>
                <a:gd name="T32" fmla="*/ 2147483647 w 11"/>
                <a:gd name="T33" fmla="*/ 2147483647 h 15"/>
                <a:gd name="T34" fmla="*/ 2147483647 w 11"/>
                <a:gd name="T35" fmla="*/ 2147483647 h 15"/>
                <a:gd name="T36" fmla="*/ 2147483647 w 11"/>
                <a:gd name="T37" fmla="*/ 2147483647 h 15"/>
                <a:gd name="T38" fmla="*/ 2147483647 w 11"/>
                <a:gd name="T39" fmla="*/ 2147483647 h 15"/>
                <a:gd name="T40" fmla="*/ 2147483647 w 11"/>
                <a:gd name="T41" fmla="*/ 2147483647 h 15"/>
                <a:gd name="T42" fmla="*/ 2147483647 w 11"/>
                <a:gd name="T43" fmla="*/ 0 h 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" h="15">
                  <a:moveTo>
                    <a:pt x="6" y="2"/>
                  </a:moveTo>
                  <a:cubicBezTo>
                    <a:pt x="6" y="1"/>
                    <a:pt x="7" y="1"/>
                    <a:pt x="8" y="1"/>
                  </a:cubicBezTo>
                  <a:cubicBezTo>
                    <a:pt x="9" y="1"/>
                    <a:pt x="10" y="2"/>
                    <a:pt x="10" y="4"/>
                  </a:cubicBezTo>
                  <a:cubicBezTo>
                    <a:pt x="10" y="6"/>
                    <a:pt x="9" y="7"/>
                    <a:pt x="8" y="10"/>
                  </a:cubicBezTo>
                  <a:cubicBezTo>
                    <a:pt x="6" y="13"/>
                    <a:pt x="5" y="14"/>
                    <a:pt x="3" y="14"/>
                  </a:cubicBezTo>
                  <a:cubicBezTo>
                    <a:pt x="2" y="14"/>
                    <a:pt x="2" y="13"/>
                    <a:pt x="2" y="11"/>
                  </a:cubicBezTo>
                  <a:cubicBezTo>
                    <a:pt x="2" y="9"/>
                    <a:pt x="3" y="6"/>
                    <a:pt x="5" y="3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moveTo>
                    <a:pt x="8" y="0"/>
                  </a:moveTo>
                  <a:cubicBezTo>
                    <a:pt x="8" y="0"/>
                    <a:pt x="7" y="0"/>
                    <a:pt x="6" y="0"/>
                  </a:cubicBezTo>
                  <a:cubicBezTo>
                    <a:pt x="6" y="1"/>
                    <a:pt x="5" y="1"/>
                    <a:pt x="5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3"/>
                    <a:pt x="2" y="5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2" y="15"/>
                    <a:pt x="3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6" y="15"/>
                    <a:pt x="8" y="14"/>
                    <a:pt x="9" y="11"/>
                  </a:cubicBezTo>
                  <a:cubicBezTo>
                    <a:pt x="11" y="8"/>
                    <a:pt x="11" y="6"/>
                    <a:pt x="11" y="5"/>
                  </a:cubicBezTo>
                  <a:cubicBezTo>
                    <a:pt x="11" y="1"/>
                    <a:pt x="10" y="0"/>
                    <a:pt x="8" y="0"/>
                  </a:cubicBezTo>
                </a:path>
              </a:pathLst>
            </a:custGeom>
            <a:solidFill>
              <a:srgbClr val="FF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8" name="Freeform 68"/>
            <p:cNvSpPr>
              <a:spLocks/>
            </p:cNvSpPr>
            <p:nvPr/>
          </p:nvSpPr>
          <p:spPr bwMode="auto">
            <a:xfrm>
              <a:off x="1101929" y="2826205"/>
              <a:ext cx="124747" cy="115044"/>
            </a:xfrm>
            <a:custGeom>
              <a:avLst/>
              <a:gdLst>
                <a:gd name="T0" fmla="*/ 2147483647 w 15"/>
                <a:gd name="T1" fmla="*/ 0 h 14"/>
                <a:gd name="T2" fmla="*/ 2147483647 w 15"/>
                <a:gd name="T3" fmla="*/ 2147483647 h 14"/>
                <a:gd name="T4" fmla="*/ 2147483647 w 15"/>
                <a:gd name="T5" fmla="*/ 2147483647 h 14"/>
                <a:gd name="T6" fmla="*/ 2147483647 w 15"/>
                <a:gd name="T7" fmla="*/ 2147483647 h 14"/>
                <a:gd name="T8" fmla="*/ 2147483647 w 15"/>
                <a:gd name="T9" fmla="*/ 2147483647 h 14"/>
                <a:gd name="T10" fmla="*/ 2147483647 w 15"/>
                <a:gd name="T11" fmla="*/ 2147483647 h 14"/>
                <a:gd name="T12" fmla="*/ 2147483647 w 15"/>
                <a:gd name="T13" fmla="*/ 2147483647 h 14"/>
                <a:gd name="T14" fmla="*/ 2147483647 w 15"/>
                <a:gd name="T15" fmla="*/ 2147483647 h 14"/>
                <a:gd name="T16" fmla="*/ 0 w 15"/>
                <a:gd name="T17" fmla="*/ 2147483647 h 14"/>
                <a:gd name="T18" fmla="*/ 2147483647 w 15"/>
                <a:gd name="T19" fmla="*/ 2147483647 h 14"/>
                <a:gd name="T20" fmla="*/ 2147483647 w 15"/>
                <a:gd name="T21" fmla="*/ 2147483647 h 14"/>
                <a:gd name="T22" fmla="*/ 2147483647 w 15"/>
                <a:gd name="T23" fmla="*/ 2147483647 h 14"/>
                <a:gd name="T24" fmla="*/ 2147483647 w 15"/>
                <a:gd name="T25" fmla="*/ 2147483647 h 14"/>
                <a:gd name="T26" fmla="*/ 2147483647 w 15"/>
                <a:gd name="T27" fmla="*/ 2147483647 h 14"/>
                <a:gd name="T28" fmla="*/ 2147483647 w 15"/>
                <a:gd name="T29" fmla="*/ 2147483647 h 14"/>
                <a:gd name="T30" fmla="*/ 2147483647 w 15"/>
                <a:gd name="T31" fmla="*/ 2147483647 h 14"/>
                <a:gd name="T32" fmla="*/ 2147483647 w 15"/>
                <a:gd name="T33" fmla="*/ 2147483647 h 14"/>
                <a:gd name="T34" fmla="*/ 2147483647 w 15"/>
                <a:gd name="T35" fmla="*/ 2147483647 h 14"/>
                <a:gd name="T36" fmla="*/ 2147483647 w 15"/>
                <a:gd name="T37" fmla="*/ 2147483647 h 14"/>
                <a:gd name="T38" fmla="*/ 2147483647 w 15"/>
                <a:gd name="T39" fmla="*/ 2147483647 h 14"/>
                <a:gd name="T40" fmla="*/ 2147483647 w 15"/>
                <a:gd name="T41" fmla="*/ 2147483647 h 14"/>
                <a:gd name="T42" fmla="*/ 2147483647 w 15"/>
                <a:gd name="T43" fmla="*/ 2147483647 h 14"/>
                <a:gd name="T44" fmla="*/ 2147483647 w 15"/>
                <a:gd name="T45" fmla="*/ 2147483647 h 14"/>
                <a:gd name="T46" fmla="*/ 2147483647 w 15"/>
                <a:gd name="T47" fmla="*/ 0 h 1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" h="14">
                  <a:moveTo>
                    <a:pt x="9" y="0"/>
                  </a:moveTo>
                  <a:cubicBezTo>
                    <a:pt x="8" y="0"/>
                    <a:pt x="6" y="3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10"/>
                    <a:pt x="0" y="13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1" y="14"/>
                    <a:pt x="2" y="14"/>
                    <a:pt x="2" y="13"/>
                  </a:cubicBezTo>
                  <a:cubicBezTo>
                    <a:pt x="3" y="11"/>
                    <a:pt x="4" y="9"/>
                    <a:pt x="6" y="6"/>
                  </a:cubicBezTo>
                  <a:cubicBezTo>
                    <a:pt x="7" y="3"/>
                    <a:pt x="8" y="2"/>
                    <a:pt x="9" y="2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5"/>
                    <a:pt x="10" y="6"/>
                    <a:pt x="10" y="7"/>
                  </a:cubicBezTo>
                  <a:cubicBezTo>
                    <a:pt x="10" y="12"/>
                    <a:pt x="11" y="14"/>
                    <a:pt x="13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3" y="13"/>
                    <a:pt x="13" y="13"/>
                  </a:cubicBezTo>
                  <a:cubicBezTo>
                    <a:pt x="13" y="13"/>
                    <a:pt x="12" y="12"/>
                    <a:pt x="12" y="10"/>
                  </a:cubicBezTo>
                  <a:cubicBezTo>
                    <a:pt x="12" y="10"/>
                    <a:pt x="12" y="8"/>
                    <a:pt x="11" y="6"/>
                  </a:cubicBezTo>
                  <a:cubicBezTo>
                    <a:pt x="11" y="5"/>
                    <a:pt x="11" y="4"/>
                    <a:pt x="11" y="3"/>
                  </a:cubicBezTo>
                  <a:cubicBezTo>
                    <a:pt x="11" y="1"/>
                    <a:pt x="10" y="0"/>
                    <a:pt x="9" y="0"/>
                  </a:cubicBezTo>
                </a:path>
              </a:pathLst>
            </a:custGeom>
            <a:solidFill>
              <a:srgbClr val="FF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9" name="Freeform 69"/>
            <p:cNvSpPr>
              <a:spLocks/>
            </p:cNvSpPr>
            <p:nvPr/>
          </p:nvSpPr>
          <p:spPr bwMode="auto">
            <a:xfrm>
              <a:off x="1549631" y="2767990"/>
              <a:ext cx="347905" cy="422753"/>
            </a:xfrm>
            <a:custGeom>
              <a:avLst/>
              <a:gdLst>
                <a:gd name="T0" fmla="*/ 2147483647 w 42"/>
                <a:gd name="T1" fmla="*/ 0 h 51"/>
                <a:gd name="T2" fmla="*/ 0 w 42"/>
                <a:gd name="T3" fmla="*/ 2147483647 h 51"/>
                <a:gd name="T4" fmla="*/ 2147483647 w 42"/>
                <a:gd name="T5" fmla="*/ 2147483647 h 51"/>
                <a:gd name="T6" fmla="*/ 2147483647 w 42"/>
                <a:gd name="T7" fmla="*/ 2147483647 h 51"/>
                <a:gd name="T8" fmla="*/ 2147483647 w 42"/>
                <a:gd name="T9" fmla="*/ 2147483647 h 51"/>
                <a:gd name="T10" fmla="*/ 2147483647 w 42"/>
                <a:gd name="T11" fmla="*/ 2147483647 h 51"/>
                <a:gd name="T12" fmla="*/ 0 w 42"/>
                <a:gd name="T13" fmla="*/ 2147483647 h 51"/>
                <a:gd name="T14" fmla="*/ 2147483647 w 42"/>
                <a:gd name="T15" fmla="*/ 0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" h="51">
                  <a:moveTo>
                    <a:pt x="8" y="0"/>
                  </a:moveTo>
                  <a:cubicBezTo>
                    <a:pt x="3" y="6"/>
                    <a:pt x="0" y="13"/>
                    <a:pt x="0" y="21"/>
                  </a:cubicBezTo>
                  <a:cubicBezTo>
                    <a:pt x="0" y="38"/>
                    <a:pt x="13" y="51"/>
                    <a:pt x="29" y="51"/>
                  </a:cubicBezTo>
                  <a:cubicBezTo>
                    <a:pt x="34" y="51"/>
                    <a:pt x="38" y="50"/>
                    <a:pt x="42" y="48"/>
                  </a:cubicBezTo>
                  <a:cubicBezTo>
                    <a:pt x="42" y="48"/>
                    <a:pt x="42" y="48"/>
                    <a:pt x="42" y="47"/>
                  </a:cubicBezTo>
                  <a:cubicBezTo>
                    <a:pt x="38" y="49"/>
                    <a:pt x="34" y="50"/>
                    <a:pt x="30" y="50"/>
                  </a:cubicBezTo>
                  <a:cubicBezTo>
                    <a:pt x="13" y="50"/>
                    <a:pt x="0" y="37"/>
                    <a:pt x="0" y="21"/>
                  </a:cubicBezTo>
                  <a:cubicBezTo>
                    <a:pt x="0" y="13"/>
                    <a:pt x="3" y="5"/>
                    <a:pt x="8" y="0"/>
                  </a:cubicBezTo>
                </a:path>
              </a:pathLst>
            </a:custGeom>
            <a:solidFill>
              <a:srgbClr val="687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0" name="Oval 70"/>
            <p:cNvSpPr>
              <a:spLocks noChangeArrowheads="1"/>
            </p:cNvSpPr>
            <p:nvPr/>
          </p:nvSpPr>
          <p:spPr bwMode="auto">
            <a:xfrm>
              <a:off x="1549631" y="2693142"/>
              <a:ext cx="489284" cy="489284"/>
            </a:xfrm>
            <a:prstGeom prst="ellipse">
              <a:avLst/>
            </a:pr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71" name="Freeform 71"/>
            <p:cNvSpPr>
              <a:spLocks/>
            </p:cNvSpPr>
            <p:nvPr/>
          </p:nvSpPr>
          <p:spPr bwMode="auto">
            <a:xfrm>
              <a:off x="1591214" y="2784623"/>
              <a:ext cx="414436" cy="364538"/>
            </a:xfrm>
            <a:custGeom>
              <a:avLst/>
              <a:gdLst>
                <a:gd name="T0" fmla="*/ 2147483647 w 50"/>
                <a:gd name="T1" fmla="*/ 2147483647 h 44"/>
                <a:gd name="T2" fmla="*/ 2147483647 w 50"/>
                <a:gd name="T3" fmla="*/ 2147483647 h 44"/>
                <a:gd name="T4" fmla="*/ 0 w 50"/>
                <a:gd name="T5" fmla="*/ 2147483647 h 44"/>
                <a:gd name="T6" fmla="*/ 2147483647 w 50"/>
                <a:gd name="T7" fmla="*/ 2147483647 h 44"/>
                <a:gd name="T8" fmla="*/ 2147483647 w 50"/>
                <a:gd name="T9" fmla="*/ 2147483647 h 44"/>
                <a:gd name="T10" fmla="*/ 2147483647 w 50"/>
                <a:gd name="T11" fmla="*/ 2147483647 h 44"/>
                <a:gd name="T12" fmla="*/ 2147483647 w 50"/>
                <a:gd name="T13" fmla="*/ 2147483647 h 44"/>
                <a:gd name="T14" fmla="*/ 2147483647 w 50"/>
                <a:gd name="T15" fmla="*/ 2147483647 h 44"/>
                <a:gd name="T16" fmla="*/ 2147483647 w 50"/>
                <a:gd name="T17" fmla="*/ 2147483647 h 44"/>
                <a:gd name="T18" fmla="*/ 2147483647 w 50"/>
                <a:gd name="T19" fmla="*/ 2147483647 h 44"/>
                <a:gd name="T20" fmla="*/ 2147483647 w 50"/>
                <a:gd name="T21" fmla="*/ 2147483647 h 44"/>
                <a:gd name="T22" fmla="*/ 2147483647 w 50"/>
                <a:gd name="T23" fmla="*/ 2147483647 h 44"/>
                <a:gd name="T24" fmla="*/ 2147483647 w 50"/>
                <a:gd name="T25" fmla="*/ 2147483647 h 44"/>
                <a:gd name="T26" fmla="*/ 2147483647 w 50"/>
                <a:gd name="T27" fmla="*/ 2147483647 h 44"/>
                <a:gd name="T28" fmla="*/ 2147483647 w 50"/>
                <a:gd name="T29" fmla="*/ 2147483647 h 44"/>
                <a:gd name="T30" fmla="*/ 2147483647 w 50"/>
                <a:gd name="T31" fmla="*/ 2147483647 h 44"/>
                <a:gd name="T32" fmla="*/ 2147483647 w 50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0" h="44">
                  <a:moveTo>
                    <a:pt x="25" y="44"/>
                  </a:moveTo>
                  <a:cubicBezTo>
                    <a:pt x="18" y="44"/>
                    <a:pt x="12" y="41"/>
                    <a:pt x="7" y="36"/>
                  </a:cubicBezTo>
                  <a:cubicBezTo>
                    <a:pt x="2" y="32"/>
                    <a:pt x="0" y="25"/>
                    <a:pt x="0" y="19"/>
                  </a:cubicBezTo>
                  <a:cubicBezTo>
                    <a:pt x="0" y="12"/>
                    <a:pt x="2" y="6"/>
                    <a:pt x="7" y="1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3" y="2"/>
                    <a:pt x="13" y="4"/>
                    <a:pt x="11" y="5"/>
                  </a:cubicBezTo>
                  <a:cubicBezTo>
                    <a:pt x="8" y="9"/>
                    <a:pt x="6" y="14"/>
                    <a:pt x="6" y="19"/>
                  </a:cubicBezTo>
                  <a:cubicBezTo>
                    <a:pt x="6" y="24"/>
                    <a:pt x="8" y="28"/>
                    <a:pt x="11" y="32"/>
                  </a:cubicBezTo>
                  <a:cubicBezTo>
                    <a:pt x="15" y="35"/>
                    <a:pt x="20" y="37"/>
                    <a:pt x="25" y="37"/>
                  </a:cubicBezTo>
                  <a:cubicBezTo>
                    <a:pt x="30" y="37"/>
                    <a:pt x="34" y="35"/>
                    <a:pt x="38" y="32"/>
                  </a:cubicBezTo>
                  <a:cubicBezTo>
                    <a:pt x="41" y="28"/>
                    <a:pt x="43" y="24"/>
                    <a:pt x="43" y="19"/>
                  </a:cubicBezTo>
                  <a:cubicBezTo>
                    <a:pt x="43" y="14"/>
                    <a:pt x="41" y="9"/>
                    <a:pt x="38" y="5"/>
                  </a:cubicBezTo>
                  <a:cubicBezTo>
                    <a:pt x="37" y="4"/>
                    <a:pt x="37" y="2"/>
                    <a:pt x="38" y="1"/>
                  </a:cubicBezTo>
                  <a:cubicBezTo>
                    <a:pt x="39" y="0"/>
                    <a:pt x="41" y="0"/>
                    <a:pt x="42" y="1"/>
                  </a:cubicBezTo>
                  <a:cubicBezTo>
                    <a:pt x="47" y="6"/>
                    <a:pt x="50" y="12"/>
                    <a:pt x="50" y="19"/>
                  </a:cubicBezTo>
                  <a:cubicBezTo>
                    <a:pt x="50" y="25"/>
                    <a:pt x="47" y="32"/>
                    <a:pt x="42" y="36"/>
                  </a:cubicBezTo>
                  <a:cubicBezTo>
                    <a:pt x="38" y="41"/>
                    <a:pt x="31" y="44"/>
                    <a:pt x="25" y="44"/>
                  </a:cubicBezTo>
                </a:path>
              </a:pathLst>
            </a:custGeom>
            <a:solidFill>
              <a:srgbClr val="D94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2" name="Freeform 72"/>
            <p:cNvSpPr>
              <a:spLocks/>
            </p:cNvSpPr>
            <p:nvPr/>
          </p:nvSpPr>
          <p:spPr bwMode="auto">
            <a:xfrm>
              <a:off x="1774175" y="2718092"/>
              <a:ext cx="49899" cy="273057"/>
            </a:xfrm>
            <a:custGeom>
              <a:avLst/>
              <a:gdLst>
                <a:gd name="T0" fmla="*/ 2147483647 w 6"/>
                <a:gd name="T1" fmla="*/ 2147483647 h 33"/>
                <a:gd name="T2" fmla="*/ 0 w 6"/>
                <a:gd name="T3" fmla="*/ 2147483647 h 33"/>
                <a:gd name="T4" fmla="*/ 0 w 6"/>
                <a:gd name="T5" fmla="*/ 2147483647 h 33"/>
                <a:gd name="T6" fmla="*/ 2147483647 w 6"/>
                <a:gd name="T7" fmla="*/ 0 h 33"/>
                <a:gd name="T8" fmla="*/ 2147483647 w 6"/>
                <a:gd name="T9" fmla="*/ 2147483647 h 33"/>
                <a:gd name="T10" fmla="*/ 2147483647 w 6"/>
                <a:gd name="T11" fmla="*/ 2147483647 h 33"/>
                <a:gd name="T12" fmla="*/ 2147483647 w 6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33">
                  <a:moveTo>
                    <a:pt x="3" y="33"/>
                  </a:moveTo>
                  <a:cubicBezTo>
                    <a:pt x="1" y="33"/>
                    <a:pt x="0" y="32"/>
                    <a:pt x="0" y="3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2"/>
                    <a:pt x="4" y="33"/>
                    <a:pt x="3" y="33"/>
                  </a:cubicBezTo>
                </a:path>
              </a:pathLst>
            </a:custGeom>
            <a:solidFill>
              <a:srgbClr val="D94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3" name="Freeform 73"/>
            <p:cNvSpPr>
              <a:spLocks noEditPoints="1"/>
            </p:cNvSpPr>
            <p:nvPr/>
          </p:nvSpPr>
          <p:spPr bwMode="auto">
            <a:xfrm>
              <a:off x="1897536" y="2949566"/>
              <a:ext cx="796993" cy="920353"/>
            </a:xfrm>
            <a:custGeom>
              <a:avLst/>
              <a:gdLst>
                <a:gd name="T0" fmla="*/ 2147483647 w 96"/>
                <a:gd name="T1" fmla="*/ 2147483647 h 111"/>
                <a:gd name="T2" fmla="*/ 2147483647 w 96"/>
                <a:gd name="T3" fmla="*/ 2147483647 h 111"/>
                <a:gd name="T4" fmla="*/ 2147483647 w 96"/>
                <a:gd name="T5" fmla="*/ 2147483647 h 111"/>
                <a:gd name="T6" fmla="*/ 2147483647 w 96"/>
                <a:gd name="T7" fmla="*/ 2147483647 h 111"/>
                <a:gd name="T8" fmla="*/ 2147483647 w 96"/>
                <a:gd name="T9" fmla="*/ 2147483647 h 111"/>
                <a:gd name="T10" fmla="*/ 2147483647 w 96"/>
                <a:gd name="T11" fmla="*/ 2147483647 h 111"/>
                <a:gd name="T12" fmla="*/ 2147483647 w 96"/>
                <a:gd name="T13" fmla="*/ 2147483647 h 111"/>
                <a:gd name="T14" fmla="*/ 2147483647 w 96"/>
                <a:gd name="T15" fmla="*/ 2147483647 h 111"/>
                <a:gd name="T16" fmla="*/ 2147483647 w 96"/>
                <a:gd name="T17" fmla="*/ 2147483647 h 111"/>
                <a:gd name="T18" fmla="*/ 2147483647 w 96"/>
                <a:gd name="T19" fmla="*/ 2147483647 h 111"/>
                <a:gd name="T20" fmla="*/ 2147483647 w 96"/>
                <a:gd name="T21" fmla="*/ 2147483647 h 111"/>
                <a:gd name="T22" fmla="*/ 2147483647 w 96"/>
                <a:gd name="T23" fmla="*/ 2147483647 h 111"/>
                <a:gd name="T24" fmla="*/ 2147483647 w 96"/>
                <a:gd name="T25" fmla="*/ 2147483647 h 111"/>
                <a:gd name="T26" fmla="*/ 2147483647 w 96"/>
                <a:gd name="T27" fmla="*/ 2147483647 h 111"/>
                <a:gd name="T28" fmla="*/ 2147483647 w 96"/>
                <a:gd name="T29" fmla="*/ 2147483647 h 111"/>
                <a:gd name="T30" fmla="*/ 2147483647 w 96"/>
                <a:gd name="T31" fmla="*/ 2147483647 h 111"/>
                <a:gd name="T32" fmla="*/ 0 w 96"/>
                <a:gd name="T33" fmla="*/ 2147483647 h 111"/>
                <a:gd name="T34" fmla="*/ 2147483647 w 96"/>
                <a:gd name="T35" fmla="*/ 2147483647 h 111"/>
                <a:gd name="T36" fmla="*/ 2147483647 w 96"/>
                <a:gd name="T37" fmla="*/ 2147483647 h 111"/>
                <a:gd name="T38" fmla="*/ 2147483647 w 96"/>
                <a:gd name="T39" fmla="*/ 2147483647 h 111"/>
                <a:gd name="T40" fmla="*/ 2147483647 w 96"/>
                <a:gd name="T41" fmla="*/ 2147483647 h 111"/>
                <a:gd name="T42" fmla="*/ 2147483647 w 96"/>
                <a:gd name="T43" fmla="*/ 2147483647 h 111"/>
                <a:gd name="T44" fmla="*/ 2147483647 w 96"/>
                <a:gd name="T45" fmla="*/ 2147483647 h 111"/>
                <a:gd name="T46" fmla="*/ 2147483647 w 96"/>
                <a:gd name="T47" fmla="*/ 2147483647 h 111"/>
                <a:gd name="T48" fmla="*/ 2147483647 w 96"/>
                <a:gd name="T49" fmla="*/ 2147483647 h 111"/>
                <a:gd name="T50" fmla="*/ 2147483647 w 96"/>
                <a:gd name="T51" fmla="*/ 2147483647 h 111"/>
                <a:gd name="T52" fmla="*/ 2147483647 w 96"/>
                <a:gd name="T53" fmla="*/ 2147483647 h 111"/>
                <a:gd name="T54" fmla="*/ 2147483647 w 96"/>
                <a:gd name="T55" fmla="*/ 2147483647 h 111"/>
                <a:gd name="T56" fmla="*/ 2147483647 w 96"/>
                <a:gd name="T57" fmla="*/ 2147483647 h 111"/>
                <a:gd name="T58" fmla="*/ 2147483647 w 96"/>
                <a:gd name="T59" fmla="*/ 2147483647 h 111"/>
                <a:gd name="T60" fmla="*/ 2147483647 w 96"/>
                <a:gd name="T61" fmla="*/ 2147483647 h 111"/>
                <a:gd name="T62" fmla="*/ 2147483647 w 96"/>
                <a:gd name="T63" fmla="*/ 2147483647 h 111"/>
                <a:gd name="T64" fmla="*/ 2147483647 w 96"/>
                <a:gd name="T65" fmla="*/ 2147483647 h 111"/>
                <a:gd name="T66" fmla="*/ 2147483647 w 96"/>
                <a:gd name="T67" fmla="*/ 2147483647 h 111"/>
                <a:gd name="T68" fmla="*/ 2147483647 w 96"/>
                <a:gd name="T69" fmla="*/ 0 h 111"/>
                <a:gd name="T70" fmla="*/ 2147483647 w 96"/>
                <a:gd name="T71" fmla="*/ 2147483647 h 111"/>
                <a:gd name="T72" fmla="*/ 2147483647 w 96"/>
                <a:gd name="T73" fmla="*/ 2147483647 h 111"/>
                <a:gd name="T74" fmla="*/ 2147483647 w 96"/>
                <a:gd name="T75" fmla="*/ 2147483647 h 111"/>
                <a:gd name="T76" fmla="*/ 2147483647 w 96"/>
                <a:gd name="T77" fmla="*/ 0 h 11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6" h="111">
                  <a:moveTo>
                    <a:pt x="16" y="79"/>
                  </a:moveTo>
                  <a:cubicBezTo>
                    <a:pt x="16" y="79"/>
                    <a:pt x="16" y="80"/>
                    <a:pt x="16" y="80"/>
                  </a:cubicBezTo>
                  <a:cubicBezTo>
                    <a:pt x="15" y="85"/>
                    <a:pt x="21" y="91"/>
                    <a:pt x="27" y="93"/>
                  </a:cubicBezTo>
                  <a:cubicBezTo>
                    <a:pt x="42" y="97"/>
                    <a:pt x="51" y="100"/>
                    <a:pt x="64" y="100"/>
                  </a:cubicBezTo>
                  <a:cubicBezTo>
                    <a:pt x="65" y="100"/>
                    <a:pt x="67" y="100"/>
                    <a:pt x="68" y="100"/>
                  </a:cubicBezTo>
                  <a:cubicBezTo>
                    <a:pt x="69" y="100"/>
                    <a:pt x="69" y="100"/>
                    <a:pt x="69" y="100"/>
                  </a:cubicBezTo>
                  <a:cubicBezTo>
                    <a:pt x="78" y="100"/>
                    <a:pt x="87" y="104"/>
                    <a:pt x="87" y="10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5" y="111"/>
                    <a:pt x="95" y="110"/>
                    <a:pt x="96" y="110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88" y="101"/>
                    <a:pt x="79" y="96"/>
                    <a:pt x="70" y="96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67" y="97"/>
                    <a:pt x="66" y="97"/>
                    <a:pt x="64" y="97"/>
                  </a:cubicBezTo>
                  <a:cubicBezTo>
                    <a:pt x="52" y="97"/>
                    <a:pt x="42" y="94"/>
                    <a:pt x="27" y="89"/>
                  </a:cubicBezTo>
                  <a:cubicBezTo>
                    <a:pt x="23" y="88"/>
                    <a:pt x="17" y="83"/>
                    <a:pt x="16" y="79"/>
                  </a:cubicBezTo>
                  <a:moveTo>
                    <a:pt x="2" y="24"/>
                  </a:moveTo>
                  <a:cubicBezTo>
                    <a:pt x="2" y="25"/>
                    <a:pt x="1" y="25"/>
                    <a:pt x="0" y="26"/>
                  </a:cubicBezTo>
                  <a:cubicBezTo>
                    <a:pt x="16" y="43"/>
                    <a:pt x="40" y="67"/>
                    <a:pt x="49" y="76"/>
                  </a:cubicBezTo>
                  <a:cubicBezTo>
                    <a:pt x="52" y="77"/>
                    <a:pt x="54" y="77"/>
                    <a:pt x="54" y="77"/>
                  </a:cubicBezTo>
                  <a:cubicBezTo>
                    <a:pt x="54" y="77"/>
                    <a:pt x="23" y="47"/>
                    <a:pt x="2" y="24"/>
                  </a:cubicBezTo>
                  <a:moveTo>
                    <a:pt x="23" y="9"/>
                  </a:moveTo>
                  <a:cubicBezTo>
                    <a:pt x="22" y="12"/>
                    <a:pt x="22" y="17"/>
                    <a:pt x="25" y="20"/>
                  </a:cubicBezTo>
                  <a:cubicBezTo>
                    <a:pt x="28" y="23"/>
                    <a:pt x="33" y="28"/>
                    <a:pt x="37" y="33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2" y="36"/>
                    <a:pt x="32" y="22"/>
                    <a:pt x="26" y="16"/>
                  </a:cubicBezTo>
                  <a:cubicBezTo>
                    <a:pt x="24" y="14"/>
                    <a:pt x="23" y="12"/>
                    <a:pt x="23" y="9"/>
                  </a:cubicBezTo>
                  <a:moveTo>
                    <a:pt x="44" y="7"/>
                  </a:moveTo>
                  <a:cubicBezTo>
                    <a:pt x="43" y="11"/>
                    <a:pt x="45" y="15"/>
                    <a:pt x="47" y="16"/>
                  </a:cubicBezTo>
                  <a:cubicBezTo>
                    <a:pt x="48" y="17"/>
                    <a:pt x="50" y="19"/>
                    <a:pt x="52" y="22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7" y="23"/>
                    <a:pt x="50" y="16"/>
                    <a:pt x="47" y="13"/>
                  </a:cubicBezTo>
                  <a:cubicBezTo>
                    <a:pt x="46" y="12"/>
                    <a:pt x="44" y="10"/>
                    <a:pt x="44" y="7"/>
                  </a:cubicBezTo>
                  <a:moveTo>
                    <a:pt x="63" y="0"/>
                  </a:moveTo>
                  <a:cubicBezTo>
                    <a:pt x="62" y="2"/>
                    <a:pt x="62" y="5"/>
                    <a:pt x="63" y="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1" y="12"/>
                    <a:pt x="67" y="7"/>
                    <a:pt x="65" y="5"/>
                  </a:cubicBezTo>
                  <a:cubicBezTo>
                    <a:pt x="64" y="5"/>
                    <a:pt x="63" y="3"/>
                    <a:pt x="63" y="0"/>
                  </a:cubicBezTo>
                </a:path>
              </a:pathLst>
            </a:custGeom>
            <a:solidFill>
              <a:srgbClr val="778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4" name="Freeform 74"/>
            <p:cNvSpPr>
              <a:spLocks/>
            </p:cNvSpPr>
            <p:nvPr/>
          </p:nvSpPr>
          <p:spPr bwMode="auto">
            <a:xfrm>
              <a:off x="1897536" y="3149161"/>
              <a:ext cx="16633" cy="16633"/>
            </a:xfrm>
            <a:custGeom>
              <a:avLst/>
              <a:gdLst>
                <a:gd name="T0" fmla="*/ 2147483647 w 2"/>
                <a:gd name="T1" fmla="*/ 0 h 2"/>
                <a:gd name="T2" fmla="*/ 0 w 2"/>
                <a:gd name="T3" fmla="*/ 2147483647 h 2"/>
                <a:gd name="T4" fmla="*/ 0 w 2"/>
                <a:gd name="T5" fmla="*/ 2147483647 h 2"/>
                <a:gd name="T6" fmla="*/ 2147483647 w 2"/>
                <a:gd name="T7" fmla="*/ 0 h 2"/>
                <a:gd name="T8" fmla="*/ 2147483647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4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" name="Freeform 75"/>
            <p:cNvSpPr>
              <a:spLocks noEditPoints="1"/>
            </p:cNvSpPr>
            <p:nvPr/>
          </p:nvSpPr>
          <p:spPr bwMode="auto">
            <a:xfrm>
              <a:off x="1790808" y="2991148"/>
              <a:ext cx="123361" cy="166329"/>
            </a:xfrm>
            <a:custGeom>
              <a:avLst/>
              <a:gdLst>
                <a:gd name="T0" fmla="*/ 2147483647 w 15"/>
                <a:gd name="T1" fmla="*/ 2147483647 h 20"/>
                <a:gd name="T2" fmla="*/ 2147483647 w 15"/>
                <a:gd name="T3" fmla="*/ 2147483647 h 20"/>
                <a:gd name="T4" fmla="*/ 2147483647 w 15"/>
                <a:gd name="T5" fmla="*/ 2147483647 h 20"/>
                <a:gd name="T6" fmla="*/ 2147483647 w 15"/>
                <a:gd name="T7" fmla="*/ 2147483647 h 20"/>
                <a:gd name="T8" fmla="*/ 2147483647 w 15"/>
                <a:gd name="T9" fmla="*/ 2147483647 h 20"/>
                <a:gd name="T10" fmla="*/ 2147483647 w 15"/>
                <a:gd name="T11" fmla="*/ 0 h 20"/>
                <a:gd name="T12" fmla="*/ 2147483647 w 15"/>
                <a:gd name="T13" fmla="*/ 0 h 20"/>
                <a:gd name="T14" fmla="*/ 0 w 15"/>
                <a:gd name="T15" fmla="*/ 0 h 20"/>
                <a:gd name="T16" fmla="*/ 2147483647 w 15"/>
                <a:gd name="T17" fmla="*/ 2147483647 h 20"/>
                <a:gd name="T18" fmla="*/ 2147483647 w 15"/>
                <a:gd name="T19" fmla="*/ 2147483647 h 20"/>
                <a:gd name="T20" fmla="*/ 2147483647 w 15"/>
                <a:gd name="T21" fmla="*/ 2147483647 h 20"/>
                <a:gd name="T22" fmla="*/ 2147483647 w 15"/>
                <a:gd name="T23" fmla="*/ 0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" h="20">
                  <a:moveTo>
                    <a:pt x="12" y="16"/>
                  </a:moveTo>
                  <a:cubicBezTo>
                    <a:pt x="11" y="16"/>
                    <a:pt x="10" y="17"/>
                    <a:pt x="10" y="17"/>
                  </a:cubicBezTo>
                  <a:cubicBezTo>
                    <a:pt x="11" y="18"/>
                    <a:pt x="12" y="19"/>
                    <a:pt x="13" y="20"/>
                  </a:cubicBezTo>
                  <a:cubicBezTo>
                    <a:pt x="14" y="20"/>
                    <a:pt x="14" y="20"/>
                    <a:pt x="15" y="19"/>
                  </a:cubicBezTo>
                  <a:cubicBezTo>
                    <a:pt x="14" y="18"/>
                    <a:pt x="13" y="17"/>
                    <a:pt x="12" y="16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2" y="8"/>
                    <a:pt x="5" y="12"/>
                  </a:cubicBezTo>
                  <a:cubicBezTo>
                    <a:pt x="6" y="12"/>
                    <a:pt x="7" y="11"/>
                    <a:pt x="8" y="11"/>
                  </a:cubicBezTo>
                  <a:cubicBezTo>
                    <a:pt x="7" y="11"/>
                    <a:pt x="7" y="11"/>
                    <a:pt x="7" y="10"/>
                  </a:cubicBezTo>
                  <a:cubicBezTo>
                    <a:pt x="4" y="7"/>
                    <a:pt x="2" y="3"/>
                    <a:pt x="1" y="0"/>
                  </a:cubicBezTo>
                </a:path>
              </a:pathLst>
            </a:custGeom>
            <a:solidFill>
              <a:srgbClr val="9B9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" name="Freeform 76"/>
            <p:cNvSpPr>
              <a:spLocks/>
            </p:cNvSpPr>
            <p:nvPr/>
          </p:nvSpPr>
          <p:spPr bwMode="auto">
            <a:xfrm>
              <a:off x="1832391" y="3082629"/>
              <a:ext cx="58215" cy="49899"/>
            </a:xfrm>
            <a:custGeom>
              <a:avLst/>
              <a:gdLst>
                <a:gd name="T0" fmla="*/ 2147483647 w 7"/>
                <a:gd name="T1" fmla="*/ 0 h 6"/>
                <a:gd name="T2" fmla="*/ 0 w 7"/>
                <a:gd name="T3" fmla="*/ 2147483647 h 6"/>
                <a:gd name="T4" fmla="*/ 2147483647 w 7"/>
                <a:gd name="T5" fmla="*/ 2147483647 h 6"/>
                <a:gd name="T6" fmla="*/ 2147483647 w 7"/>
                <a:gd name="T7" fmla="*/ 2147483647 h 6"/>
                <a:gd name="T8" fmla="*/ 2147483647 w 7"/>
                <a:gd name="T9" fmla="*/ 2147483647 h 6"/>
                <a:gd name="T10" fmla="*/ 2147483647 w 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3" y="4"/>
                    <a:pt x="4" y="5"/>
                    <a:pt x="5" y="6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5" y="3"/>
                    <a:pt x="4" y="2"/>
                    <a:pt x="3" y="0"/>
                  </a:cubicBezTo>
                </a:path>
              </a:pathLst>
            </a:custGeom>
            <a:solidFill>
              <a:srgbClr val="8E3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" name="Freeform 77"/>
            <p:cNvSpPr>
              <a:spLocks/>
            </p:cNvSpPr>
            <p:nvPr/>
          </p:nvSpPr>
          <p:spPr bwMode="auto">
            <a:xfrm>
              <a:off x="1790808" y="2974515"/>
              <a:ext cx="8316" cy="16633"/>
            </a:xfrm>
            <a:custGeom>
              <a:avLst/>
              <a:gdLst>
                <a:gd name="T0" fmla="*/ 2147483647 w 1"/>
                <a:gd name="T1" fmla="*/ 0 h 2"/>
                <a:gd name="T2" fmla="*/ 0 w 1"/>
                <a:gd name="T3" fmla="*/ 2147483647 h 2"/>
                <a:gd name="T4" fmla="*/ 2147483647 w 1"/>
                <a:gd name="T5" fmla="*/ 2147483647 h 2"/>
                <a:gd name="T6" fmla="*/ 2147483647 w 1"/>
                <a:gd name="T7" fmla="*/ 2147483647 h 2"/>
                <a:gd name="T8" fmla="*/ 2147483647 w 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rgbClr val="8E3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" name="Freeform 78"/>
            <p:cNvSpPr>
              <a:spLocks/>
            </p:cNvSpPr>
            <p:nvPr/>
          </p:nvSpPr>
          <p:spPr bwMode="auto">
            <a:xfrm>
              <a:off x="1774175" y="2874718"/>
              <a:ext cx="1185094" cy="912037"/>
            </a:xfrm>
            <a:custGeom>
              <a:avLst/>
              <a:gdLst>
                <a:gd name="T0" fmla="*/ 2147483647 w 143"/>
                <a:gd name="T1" fmla="*/ 2147483647 h 110"/>
                <a:gd name="T2" fmla="*/ 2147483647 w 143"/>
                <a:gd name="T3" fmla="*/ 2147483647 h 110"/>
                <a:gd name="T4" fmla="*/ 2147483647 w 143"/>
                <a:gd name="T5" fmla="*/ 2147483647 h 110"/>
                <a:gd name="T6" fmla="*/ 2147483647 w 143"/>
                <a:gd name="T7" fmla="*/ 2147483647 h 110"/>
                <a:gd name="T8" fmla="*/ 2147483647 w 143"/>
                <a:gd name="T9" fmla="*/ 2147483647 h 110"/>
                <a:gd name="T10" fmla="*/ 2147483647 w 143"/>
                <a:gd name="T11" fmla="*/ 2147483647 h 110"/>
                <a:gd name="T12" fmla="*/ 2147483647 w 143"/>
                <a:gd name="T13" fmla="*/ 2147483647 h 110"/>
                <a:gd name="T14" fmla="*/ 2147483647 w 143"/>
                <a:gd name="T15" fmla="*/ 2147483647 h 110"/>
                <a:gd name="T16" fmla="*/ 2147483647 w 143"/>
                <a:gd name="T17" fmla="*/ 2147483647 h 110"/>
                <a:gd name="T18" fmla="*/ 2147483647 w 143"/>
                <a:gd name="T19" fmla="*/ 2147483647 h 110"/>
                <a:gd name="T20" fmla="*/ 2147483647 w 143"/>
                <a:gd name="T21" fmla="*/ 2147483647 h 110"/>
                <a:gd name="T22" fmla="*/ 2147483647 w 143"/>
                <a:gd name="T23" fmla="*/ 2147483647 h 110"/>
                <a:gd name="T24" fmla="*/ 2147483647 w 143"/>
                <a:gd name="T25" fmla="*/ 2147483647 h 110"/>
                <a:gd name="T26" fmla="*/ 2147483647 w 143"/>
                <a:gd name="T27" fmla="*/ 2147483647 h 110"/>
                <a:gd name="T28" fmla="*/ 2147483647 w 143"/>
                <a:gd name="T29" fmla="*/ 2147483647 h 110"/>
                <a:gd name="T30" fmla="*/ 2147483647 w 143"/>
                <a:gd name="T31" fmla="*/ 2147483647 h 110"/>
                <a:gd name="T32" fmla="*/ 2147483647 w 143"/>
                <a:gd name="T33" fmla="*/ 2147483647 h 110"/>
                <a:gd name="T34" fmla="*/ 2147483647 w 143"/>
                <a:gd name="T35" fmla="*/ 2147483647 h 110"/>
                <a:gd name="T36" fmla="*/ 2147483647 w 143"/>
                <a:gd name="T37" fmla="*/ 2147483647 h 110"/>
                <a:gd name="T38" fmla="*/ 2147483647 w 143"/>
                <a:gd name="T39" fmla="*/ 2147483647 h 110"/>
                <a:gd name="T40" fmla="*/ 2147483647 w 143"/>
                <a:gd name="T41" fmla="*/ 2147483647 h 110"/>
                <a:gd name="T42" fmla="*/ 2147483647 w 143"/>
                <a:gd name="T43" fmla="*/ 2147483647 h 110"/>
                <a:gd name="T44" fmla="*/ 2147483647 w 143"/>
                <a:gd name="T45" fmla="*/ 2147483647 h 110"/>
                <a:gd name="T46" fmla="*/ 2147483647 w 143"/>
                <a:gd name="T47" fmla="*/ 2147483647 h 110"/>
                <a:gd name="T48" fmla="*/ 2147483647 w 143"/>
                <a:gd name="T49" fmla="*/ 2147483647 h 1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3" h="110">
                  <a:moveTo>
                    <a:pt x="90" y="4"/>
                  </a:moveTo>
                  <a:cubicBezTo>
                    <a:pt x="88" y="2"/>
                    <a:pt x="83" y="0"/>
                    <a:pt x="80" y="4"/>
                  </a:cubicBezTo>
                  <a:cubicBezTo>
                    <a:pt x="76" y="7"/>
                    <a:pt x="78" y="13"/>
                    <a:pt x="80" y="14"/>
                  </a:cubicBezTo>
                  <a:cubicBezTo>
                    <a:pt x="82" y="16"/>
                    <a:pt x="86" y="21"/>
                    <a:pt x="88" y="24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0" y="8"/>
                    <a:pt x="65" y="7"/>
                    <a:pt x="61" y="10"/>
                  </a:cubicBezTo>
                  <a:cubicBezTo>
                    <a:pt x="57" y="15"/>
                    <a:pt x="60" y="20"/>
                    <a:pt x="62" y="22"/>
                  </a:cubicBezTo>
                  <a:cubicBezTo>
                    <a:pt x="65" y="25"/>
                    <a:pt x="72" y="32"/>
                    <a:pt x="74" y="3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7" y="12"/>
                    <a:pt x="41" y="10"/>
                    <a:pt x="38" y="14"/>
                  </a:cubicBezTo>
                  <a:cubicBezTo>
                    <a:pt x="37" y="17"/>
                    <a:pt x="37" y="22"/>
                    <a:pt x="41" y="25"/>
                  </a:cubicBezTo>
                  <a:cubicBezTo>
                    <a:pt x="47" y="31"/>
                    <a:pt x="57" y="45"/>
                    <a:pt x="62" y="51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5" y="8"/>
                    <a:pt x="8" y="3"/>
                    <a:pt x="4" y="7"/>
                  </a:cubicBezTo>
                  <a:cubicBezTo>
                    <a:pt x="0" y="11"/>
                    <a:pt x="4" y="19"/>
                    <a:pt x="9" y="24"/>
                  </a:cubicBezTo>
                  <a:cubicBezTo>
                    <a:pt x="29" y="46"/>
                    <a:pt x="69" y="86"/>
                    <a:pt x="69" y="86"/>
                  </a:cubicBezTo>
                  <a:cubicBezTo>
                    <a:pt x="69" y="86"/>
                    <a:pt x="60" y="85"/>
                    <a:pt x="46" y="81"/>
                  </a:cubicBezTo>
                  <a:cubicBezTo>
                    <a:pt x="39" y="79"/>
                    <a:pt x="32" y="82"/>
                    <a:pt x="31" y="86"/>
                  </a:cubicBezTo>
                  <a:cubicBezTo>
                    <a:pt x="30" y="90"/>
                    <a:pt x="37" y="97"/>
                    <a:pt x="42" y="98"/>
                  </a:cubicBezTo>
                  <a:cubicBezTo>
                    <a:pt x="59" y="103"/>
                    <a:pt x="69" y="106"/>
                    <a:pt x="84" y="105"/>
                  </a:cubicBezTo>
                  <a:cubicBezTo>
                    <a:pt x="93" y="105"/>
                    <a:pt x="103" y="110"/>
                    <a:pt x="103" y="110"/>
                  </a:cubicBezTo>
                  <a:cubicBezTo>
                    <a:pt x="143" y="70"/>
                    <a:pt x="143" y="70"/>
                    <a:pt x="143" y="70"/>
                  </a:cubicBezTo>
                  <a:cubicBezTo>
                    <a:pt x="136" y="60"/>
                    <a:pt x="138" y="59"/>
                    <a:pt x="135" y="53"/>
                  </a:cubicBezTo>
                  <a:cubicBezTo>
                    <a:pt x="130" y="43"/>
                    <a:pt x="104" y="16"/>
                    <a:pt x="104" y="16"/>
                  </a:cubicBezTo>
                  <a:cubicBezTo>
                    <a:pt x="90" y="4"/>
                    <a:pt x="90" y="4"/>
                    <a:pt x="90" y="4"/>
                  </a:cubicBezTo>
                </a:path>
              </a:pathLst>
            </a:custGeom>
            <a:solidFill>
              <a:srgbClr val="FAE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9" name="Freeform 79"/>
            <p:cNvSpPr>
              <a:spLocks/>
            </p:cNvSpPr>
            <p:nvPr/>
          </p:nvSpPr>
          <p:spPr bwMode="auto">
            <a:xfrm>
              <a:off x="2627997" y="3422217"/>
              <a:ext cx="504531" cy="505917"/>
            </a:xfrm>
            <a:custGeom>
              <a:avLst/>
              <a:gdLst>
                <a:gd name="T0" fmla="*/ 2147483647 w 364"/>
                <a:gd name="T1" fmla="*/ 2147483647 h 365"/>
                <a:gd name="T2" fmla="*/ 2147483647 w 364"/>
                <a:gd name="T3" fmla="*/ 2147483647 h 365"/>
                <a:gd name="T4" fmla="*/ 0 w 364"/>
                <a:gd name="T5" fmla="*/ 2147483647 h 365"/>
                <a:gd name="T6" fmla="*/ 2147483647 w 364"/>
                <a:gd name="T7" fmla="*/ 0 h 365"/>
                <a:gd name="T8" fmla="*/ 2147483647 w 364"/>
                <a:gd name="T9" fmla="*/ 2147483647 h 3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4" h="365">
                  <a:moveTo>
                    <a:pt x="364" y="96"/>
                  </a:moveTo>
                  <a:lnTo>
                    <a:pt x="95" y="365"/>
                  </a:lnTo>
                  <a:lnTo>
                    <a:pt x="0" y="263"/>
                  </a:lnTo>
                  <a:lnTo>
                    <a:pt x="269" y="0"/>
                  </a:lnTo>
                  <a:lnTo>
                    <a:pt x="364" y="96"/>
                  </a:lnTo>
                  <a:close/>
                </a:path>
              </a:pathLst>
            </a:custGeom>
            <a:solidFill>
              <a:srgbClr val="1E1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0" name="Freeform 80"/>
            <p:cNvSpPr>
              <a:spLocks/>
            </p:cNvSpPr>
            <p:nvPr/>
          </p:nvSpPr>
          <p:spPr bwMode="auto">
            <a:xfrm>
              <a:off x="2627997" y="3422217"/>
              <a:ext cx="504531" cy="505917"/>
            </a:xfrm>
            <a:custGeom>
              <a:avLst/>
              <a:gdLst>
                <a:gd name="T0" fmla="*/ 2147483647 w 364"/>
                <a:gd name="T1" fmla="*/ 2147483647 h 365"/>
                <a:gd name="T2" fmla="*/ 2147483647 w 364"/>
                <a:gd name="T3" fmla="*/ 2147483647 h 365"/>
                <a:gd name="T4" fmla="*/ 0 w 364"/>
                <a:gd name="T5" fmla="*/ 2147483647 h 365"/>
                <a:gd name="T6" fmla="*/ 2147483647 w 364"/>
                <a:gd name="T7" fmla="*/ 0 h 365"/>
                <a:gd name="T8" fmla="*/ 2147483647 w 364"/>
                <a:gd name="T9" fmla="*/ 2147483647 h 3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4" h="365">
                  <a:moveTo>
                    <a:pt x="364" y="96"/>
                  </a:moveTo>
                  <a:lnTo>
                    <a:pt x="95" y="365"/>
                  </a:lnTo>
                  <a:lnTo>
                    <a:pt x="0" y="263"/>
                  </a:lnTo>
                  <a:lnTo>
                    <a:pt x="269" y="0"/>
                  </a:lnTo>
                  <a:lnTo>
                    <a:pt x="364" y="9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1" name="Freeform 81"/>
            <p:cNvSpPr>
              <a:spLocks/>
            </p:cNvSpPr>
            <p:nvPr/>
          </p:nvSpPr>
          <p:spPr bwMode="auto">
            <a:xfrm>
              <a:off x="3025801" y="3530331"/>
              <a:ext cx="66532" cy="65145"/>
            </a:xfrm>
            <a:custGeom>
              <a:avLst/>
              <a:gdLst>
                <a:gd name="T0" fmla="*/ 2147483647 w 8"/>
                <a:gd name="T1" fmla="*/ 2147483647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2147483647 w 8"/>
                <a:gd name="T7" fmla="*/ 2147483647 h 8"/>
                <a:gd name="T8" fmla="*/ 2147483647 w 8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6" y="1"/>
                  </a:moveTo>
                  <a:cubicBezTo>
                    <a:pt x="8" y="3"/>
                    <a:pt x="8" y="5"/>
                    <a:pt x="6" y="7"/>
                  </a:cubicBezTo>
                  <a:cubicBezTo>
                    <a:pt x="5" y="8"/>
                    <a:pt x="3" y="8"/>
                    <a:pt x="1" y="6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FFFC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2" name="Freeform 82"/>
            <p:cNvSpPr>
              <a:spLocks/>
            </p:cNvSpPr>
            <p:nvPr/>
          </p:nvSpPr>
          <p:spPr bwMode="auto">
            <a:xfrm>
              <a:off x="2088814" y="2974515"/>
              <a:ext cx="239791" cy="158012"/>
            </a:xfrm>
            <a:custGeom>
              <a:avLst/>
              <a:gdLst>
                <a:gd name="T0" fmla="*/ 2147483647 w 29"/>
                <a:gd name="T1" fmla="*/ 0 h 19"/>
                <a:gd name="T2" fmla="*/ 0 w 29"/>
                <a:gd name="T3" fmla="*/ 2147483647 h 19"/>
                <a:gd name="T4" fmla="*/ 0 w 29"/>
                <a:gd name="T5" fmla="*/ 2147483647 h 19"/>
                <a:gd name="T6" fmla="*/ 0 w 29"/>
                <a:gd name="T7" fmla="*/ 2147483647 h 19"/>
                <a:gd name="T8" fmla="*/ 2147483647 w 29"/>
                <a:gd name="T9" fmla="*/ 0 h 19"/>
                <a:gd name="T10" fmla="*/ 2147483647 w 29"/>
                <a:gd name="T11" fmla="*/ 2147483647 h 19"/>
                <a:gd name="T12" fmla="*/ 2147483647 w 29"/>
                <a:gd name="T13" fmla="*/ 2147483647 h 19"/>
                <a:gd name="T14" fmla="*/ 2147483647 w 29"/>
                <a:gd name="T15" fmla="*/ 2147483647 h 19"/>
                <a:gd name="T16" fmla="*/ 2147483647 w 29"/>
                <a:gd name="T17" fmla="*/ 2147483647 h 19"/>
                <a:gd name="T18" fmla="*/ 2147483647 w 29"/>
                <a:gd name="T19" fmla="*/ 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" h="19">
                  <a:moveTo>
                    <a:pt x="5" y="0"/>
                  </a:moveTo>
                  <a:cubicBezTo>
                    <a:pt x="3" y="0"/>
                    <a:pt x="1" y="0"/>
                    <a:pt x="0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8" y="0"/>
                    <a:pt x="11" y="1"/>
                    <a:pt x="13" y="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1"/>
                    <a:pt x="8" y="0"/>
                    <a:pt x="5" y="0"/>
                  </a:cubicBezTo>
                </a:path>
              </a:pathLst>
            </a:custGeom>
            <a:solidFill>
              <a:srgbClr val="94A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3" name="Freeform 83"/>
            <p:cNvSpPr>
              <a:spLocks/>
            </p:cNvSpPr>
            <p:nvPr/>
          </p:nvSpPr>
          <p:spPr bwMode="auto">
            <a:xfrm>
              <a:off x="2328605" y="3132528"/>
              <a:ext cx="24949" cy="16633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2147483647 w 3"/>
                <a:gd name="T5" fmla="*/ 2147483647 h 2"/>
                <a:gd name="T6" fmla="*/ 2147483647 w 3"/>
                <a:gd name="T7" fmla="*/ 2147483647 h 2"/>
                <a:gd name="T8" fmla="*/ 0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2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4" name="Freeform 84"/>
            <p:cNvSpPr>
              <a:spLocks/>
            </p:cNvSpPr>
            <p:nvPr/>
          </p:nvSpPr>
          <p:spPr bwMode="auto">
            <a:xfrm>
              <a:off x="1799125" y="2924617"/>
              <a:ext cx="1010448" cy="862138"/>
            </a:xfrm>
            <a:custGeom>
              <a:avLst/>
              <a:gdLst>
                <a:gd name="T0" fmla="*/ 2147483647 w 122"/>
                <a:gd name="T1" fmla="*/ 0 h 104"/>
                <a:gd name="T2" fmla="*/ 2147483647 w 122"/>
                <a:gd name="T3" fmla="*/ 0 h 104"/>
                <a:gd name="T4" fmla="*/ 2147483647 w 122"/>
                <a:gd name="T5" fmla="*/ 2147483647 h 104"/>
                <a:gd name="T6" fmla="*/ 0 w 122"/>
                <a:gd name="T7" fmla="*/ 2147483647 h 104"/>
                <a:gd name="T8" fmla="*/ 2147483647 w 122"/>
                <a:gd name="T9" fmla="*/ 2147483647 h 104"/>
                <a:gd name="T10" fmla="*/ 2147483647 w 122"/>
                <a:gd name="T11" fmla="*/ 2147483647 h 104"/>
                <a:gd name="T12" fmla="*/ 2147483647 w 122"/>
                <a:gd name="T13" fmla="*/ 2147483647 h 104"/>
                <a:gd name="T14" fmla="*/ 2147483647 w 122"/>
                <a:gd name="T15" fmla="*/ 2147483647 h 104"/>
                <a:gd name="T16" fmla="*/ 2147483647 w 122"/>
                <a:gd name="T17" fmla="*/ 2147483647 h 104"/>
                <a:gd name="T18" fmla="*/ 2147483647 w 122"/>
                <a:gd name="T19" fmla="*/ 2147483647 h 104"/>
                <a:gd name="T20" fmla="*/ 2147483647 w 122"/>
                <a:gd name="T21" fmla="*/ 2147483647 h 104"/>
                <a:gd name="T22" fmla="*/ 2147483647 w 122"/>
                <a:gd name="T23" fmla="*/ 2147483647 h 104"/>
                <a:gd name="T24" fmla="*/ 2147483647 w 122"/>
                <a:gd name="T25" fmla="*/ 2147483647 h 104"/>
                <a:gd name="T26" fmla="*/ 2147483647 w 122"/>
                <a:gd name="T27" fmla="*/ 2147483647 h 104"/>
                <a:gd name="T28" fmla="*/ 2147483647 w 122"/>
                <a:gd name="T29" fmla="*/ 2147483647 h 104"/>
                <a:gd name="T30" fmla="*/ 2147483647 w 122"/>
                <a:gd name="T31" fmla="*/ 2147483647 h 104"/>
                <a:gd name="T32" fmla="*/ 2147483647 w 122"/>
                <a:gd name="T33" fmla="*/ 2147483647 h 104"/>
                <a:gd name="T34" fmla="*/ 2147483647 w 122"/>
                <a:gd name="T35" fmla="*/ 2147483647 h 104"/>
                <a:gd name="T36" fmla="*/ 2147483647 w 122"/>
                <a:gd name="T37" fmla="*/ 2147483647 h 104"/>
                <a:gd name="T38" fmla="*/ 2147483647 w 122"/>
                <a:gd name="T39" fmla="*/ 2147483647 h 104"/>
                <a:gd name="T40" fmla="*/ 2147483647 w 122"/>
                <a:gd name="T41" fmla="*/ 2147483647 h 104"/>
                <a:gd name="T42" fmla="*/ 2147483647 w 122"/>
                <a:gd name="T43" fmla="*/ 2147483647 h 104"/>
                <a:gd name="T44" fmla="*/ 2147483647 w 122"/>
                <a:gd name="T45" fmla="*/ 2147483647 h 104"/>
                <a:gd name="T46" fmla="*/ 2147483647 w 122"/>
                <a:gd name="T47" fmla="*/ 2147483647 h 104"/>
                <a:gd name="T48" fmla="*/ 2147483647 w 122"/>
                <a:gd name="T49" fmla="*/ 2147483647 h 104"/>
                <a:gd name="T50" fmla="*/ 2147483647 w 122"/>
                <a:gd name="T51" fmla="*/ 2147483647 h 104"/>
                <a:gd name="T52" fmla="*/ 2147483647 w 122"/>
                <a:gd name="T53" fmla="*/ 2147483647 h 104"/>
                <a:gd name="T54" fmla="*/ 2147483647 w 122"/>
                <a:gd name="T55" fmla="*/ 2147483647 h 104"/>
                <a:gd name="T56" fmla="*/ 2147483647 w 122"/>
                <a:gd name="T57" fmla="*/ 2147483647 h 104"/>
                <a:gd name="T58" fmla="*/ 2147483647 w 122"/>
                <a:gd name="T59" fmla="*/ 2147483647 h 104"/>
                <a:gd name="T60" fmla="*/ 2147483647 w 122"/>
                <a:gd name="T61" fmla="*/ 2147483647 h 104"/>
                <a:gd name="T62" fmla="*/ 2147483647 w 122"/>
                <a:gd name="T63" fmla="*/ 2147483647 h 104"/>
                <a:gd name="T64" fmla="*/ 2147483647 w 122"/>
                <a:gd name="T65" fmla="*/ 2147483647 h 104"/>
                <a:gd name="T66" fmla="*/ 2147483647 w 122"/>
                <a:gd name="T67" fmla="*/ 2147483647 h 104"/>
                <a:gd name="T68" fmla="*/ 2147483647 w 122"/>
                <a:gd name="T69" fmla="*/ 2147483647 h 104"/>
                <a:gd name="T70" fmla="*/ 2147483647 w 122"/>
                <a:gd name="T71" fmla="*/ 0 h 10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2" h="104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9"/>
                    <a:pt x="3" y="15"/>
                    <a:pt x="6" y="18"/>
                  </a:cubicBezTo>
                  <a:cubicBezTo>
                    <a:pt x="26" y="40"/>
                    <a:pt x="66" y="80"/>
                    <a:pt x="66" y="80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6" y="80"/>
                    <a:pt x="64" y="80"/>
                    <a:pt x="61" y="79"/>
                  </a:cubicBezTo>
                  <a:cubicBezTo>
                    <a:pt x="57" y="79"/>
                    <a:pt x="51" y="77"/>
                    <a:pt x="43" y="75"/>
                  </a:cubicBezTo>
                  <a:cubicBezTo>
                    <a:pt x="41" y="74"/>
                    <a:pt x="40" y="74"/>
                    <a:pt x="39" y="74"/>
                  </a:cubicBezTo>
                  <a:cubicBezTo>
                    <a:pt x="33" y="74"/>
                    <a:pt x="29" y="77"/>
                    <a:pt x="28" y="80"/>
                  </a:cubicBezTo>
                  <a:cubicBezTo>
                    <a:pt x="28" y="80"/>
                    <a:pt x="28" y="80"/>
                    <a:pt x="28" y="81"/>
                  </a:cubicBezTo>
                  <a:cubicBezTo>
                    <a:pt x="28" y="85"/>
                    <a:pt x="34" y="91"/>
                    <a:pt x="39" y="92"/>
                  </a:cubicBezTo>
                  <a:cubicBezTo>
                    <a:pt x="54" y="97"/>
                    <a:pt x="64" y="100"/>
                    <a:pt x="76" y="100"/>
                  </a:cubicBezTo>
                  <a:cubicBezTo>
                    <a:pt x="78" y="100"/>
                    <a:pt x="79" y="100"/>
                    <a:pt x="81" y="99"/>
                  </a:cubicBezTo>
                  <a:cubicBezTo>
                    <a:pt x="81" y="99"/>
                    <a:pt x="81" y="99"/>
                    <a:pt x="82" y="99"/>
                  </a:cubicBezTo>
                  <a:cubicBezTo>
                    <a:pt x="91" y="99"/>
                    <a:pt x="100" y="104"/>
                    <a:pt x="100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6" y="7"/>
                    <a:pt x="43" y="6"/>
                    <a:pt x="40" y="6"/>
                  </a:cubicBezTo>
                  <a:cubicBezTo>
                    <a:pt x="38" y="6"/>
                    <a:pt x="36" y="6"/>
                    <a:pt x="35" y="8"/>
                  </a:cubicBezTo>
                  <a:cubicBezTo>
                    <a:pt x="35" y="9"/>
                    <a:pt x="35" y="10"/>
                    <a:pt x="35" y="12"/>
                  </a:cubicBezTo>
                  <a:cubicBezTo>
                    <a:pt x="35" y="14"/>
                    <a:pt x="36" y="17"/>
                    <a:pt x="38" y="19"/>
                  </a:cubicBezTo>
                  <a:cubicBezTo>
                    <a:pt x="44" y="25"/>
                    <a:pt x="54" y="39"/>
                    <a:pt x="59" y="45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7"/>
                  </a:cubicBezTo>
                  <a:cubicBezTo>
                    <a:pt x="13" y="3"/>
                    <a:pt x="8" y="0"/>
                    <a:pt x="4" y="0"/>
                  </a:cubicBezTo>
                </a:path>
              </a:pathLst>
            </a:custGeom>
            <a:solidFill>
              <a:srgbClr val="CDBA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5" name="Freeform 85"/>
            <p:cNvSpPr>
              <a:spLocks/>
            </p:cNvSpPr>
            <p:nvPr/>
          </p:nvSpPr>
          <p:spPr bwMode="auto">
            <a:xfrm>
              <a:off x="2627997" y="3603793"/>
              <a:ext cx="298006" cy="257810"/>
            </a:xfrm>
            <a:custGeom>
              <a:avLst/>
              <a:gdLst>
                <a:gd name="T0" fmla="*/ 2147483647 w 36"/>
                <a:gd name="T1" fmla="*/ 0 h 31"/>
                <a:gd name="T2" fmla="*/ 0 w 36"/>
                <a:gd name="T3" fmla="*/ 2147483647 h 31"/>
                <a:gd name="T4" fmla="*/ 2147483647 w 36"/>
                <a:gd name="T5" fmla="*/ 2147483647 h 31"/>
                <a:gd name="T6" fmla="*/ 2147483647 w 36"/>
                <a:gd name="T7" fmla="*/ 2147483647 h 31"/>
                <a:gd name="T8" fmla="*/ 2147483647 w 36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31">
                  <a:moveTo>
                    <a:pt x="22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18" y="26"/>
                    <a:pt x="27" y="20"/>
                    <a:pt x="36" y="14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19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6" name="Freeform 86"/>
            <p:cNvSpPr>
              <a:spLocks/>
            </p:cNvSpPr>
            <p:nvPr/>
          </p:nvSpPr>
          <p:spPr bwMode="auto">
            <a:xfrm>
              <a:off x="1417954" y="116430"/>
              <a:ext cx="239791" cy="322955"/>
            </a:xfrm>
            <a:custGeom>
              <a:avLst/>
              <a:gdLst>
                <a:gd name="T0" fmla="*/ 2147483647 w 29"/>
                <a:gd name="T1" fmla="*/ 0 h 39"/>
                <a:gd name="T2" fmla="*/ 2147483647 w 29"/>
                <a:gd name="T3" fmla="*/ 2147483647 h 39"/>
                <a:gd name="T4" fmla="*/ 2147483647 w 29"/>
                <a:gd name="T5" fmla="*/ 2147483647 h 39"/>
                <a:gd name="T6" fmla="*/ 2147483647 w 29"/>
                <a:gd name="T7" fmla="*/ 2147483647 h 39"/>
                <a:gd name="T8" fmla="*/ 2147483647 w 29"/>
                <a:gd name="T9" fmla="*/ 2147483647 h 39"/>
                <a:gd name="T10" fmla="*/ 2147483647 w 29"/>
                <a:gd name="T11" fmla="*/ 2147483647 h 39"/>
                <a:gd name="T12" fmla="*/ 2147483647 w 29"/>
                <a:gd name="T13" fmla="*/ 2147483647 h 39"/>
                <a:gd name="T14" fmla="*/ 2147483647 w 29"/>
                <a:gd name="T15" fmla="*/ 2147483647 h 39"/>
                <a:gd name="T16" fmla="*/ 2147483647 w 29"/>
                <a:gd name="T17" fmla="*/ 2147483647 h 39"/>
                <a:gd name="T18" fmla="*/ 2147483647 w 29"/>
                <a:gd name="T19" fmla="*/ 2147483647 h 39"/>
                <a:gd name="T20" fmla="*/ 2147483647 w 29"/>
                <a:gd name="T21" fmla="*/ 2147483647 h 39"/>
                <a:gd name="T22" fmla="*/ 0 w 29"/>
                <a:gd name="T23" fmla="*/ 2147483647 h 39"/>
                <a:gd name="T24" fmla="*/ 2147483647 w 29"/>
                <a:gd name="T25" fmla="*/ 2147483647 h 39"/>
                <a:gd name="T26" fmla="*/ 2147483647 w 29"/>
                <a:gd name="T27" fmla="*/ 2147483647 h 39"/>
                <a:gd name="T28" fmla="*/ 2147483647 w 29"/>
                <a:gd name="T29" fmla="*/ 2147483647 h 39"/>
                <a:gd name="T30" fmla="*/ 2147483647 w 29"/>
                <a:gd name="T31" fmla="*/ 0 h 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" h="39">
                  <a:moveTo>
                    <a:pt x="29" y="0"/>
                  </a:moveTo>
                  <a:cubicBezTo>
                    <a:pt x="25" y="4"/>
                    <a:pt x="21" y="8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4"/>
                    <a:pt x="16" y="16"/>
                    <a:pt x="14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8" y="25"/>
                    <a:pt x="6" y="28"/>
                    <a:pt x="4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3"/>
                    <a:pt x="2" y="34"/>
                    <a:pt x="2" y="35"/>
                  </a:cubicBezTo>
                  <a:cubicBezTo>
                    <a:pt x="2" y="36"/>
                    <a:pt x="1" y="36"/>
                    <a:pt x="1" y="37"/>
                  </a:cubicBezTo>
                  <a:cubicBezTo>
                    <a:pt x="1" y="38"/>
                    <a:pt x="0" y="38"/>
                    <a:pt x="0" y="39"/>
                  </a:cubicBezTo>
                  <a:cubicBezTo>
                    <a:pt x="0" y="39"/>
                    <a:pt x="1" y="39"/>
                    <a:pt x="1" y="39"/>
                  </a:cubicBezTo>
                  <a:cubicBezTo>
                    <a:pt x="6" y="29"/>
                    <a:pt x="13" y="19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3" y="7"/>
                    <a:pt x="26" y="3"/>
                    <a:pt x="29" y="0"/>
                  </a:cubicBezTo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7" name="Freeform 87"/>
            <p:cNvSpPr>
              <a:spLocks noEditPoints="1"/>
            </p:cNvSpPr>
            <p:nvPr/>
          </p:nvSpPr>
          <p:spPr bwMode="auto">
            <a:xfrm>
              <a:off x="1359739" y="439386"/>
              <a:ext cx="91481" cy="1002132"/>
            </a:xfrm>
            <a:custGeom>
              <a:avLst/>
              <a:gdLst>
                <a:gd name="T0" fmla="*/ 2147483647 w 11"/>
                <a:gd name="T1" fmla="*/ 2147483647 h 121"/>
                <a:gd name="T2" fmla="*/ 2147483647 w 11"/>
                <a:gd name="T3" fmla="*/ 2147483647 h 121"/>
                <a:gd name="T4" fmla="*/ 2147483647 w 11"/>
                <a:gd name="T5" fmla="*/ 2147483647 h 121"/>
                <a:gd name="T6" fmla="*/ 2147483647 w 11"/>
                <a:gd name="T7" fmla="*/ 2147483647 h 121"/>
                <a:gd name="T8" fmla="*/ 2147483647 w 11"/>
                <a:gd name="T9" fmla="*/ 2147483647 h 121"/>
                <a:gd name="T10" fmla="*/ 2147483647 w 11"/>
                <a:gd name="T11" fmla="*/ 2147483647 h 121"/>
                <a:gd name="T12" fmla="*/ 2147483647 w 11"/>
                <a:gd name="T13" fmla="*/ 2147483647 h 121"/>
                <a:gd name="T14" fmla="*/ 2147483647 w 11"/>
                <a:gd name="T15" fmla="*/ 2147483647 h 121"/>
                <a:gd name="T16" fmla="*/ 2147483647 w 11"/>
                <a:gd name="T17" fmla="*/ 2147483647 h 121"/>
                <a:gd name="T18" fmla="*/ 2147483647 w 11"/>
                <a:gd name="T19" fmla="*/ 2147483647 h 121"/>
                <a:gd name="T20" fmla="*/ 2147483647 w 11"/>
                <a:gd name="T21" fmla="*/ 2147483647 h 121"/>
                <a:gd name="T22" fmla="*/ 2147483647 w 11"/>
                <a:gd name="T23" fmla="*/ 2147483647 h 121"/>
                <a:gd name="T24" fmla="*/ 2147483647 w 11"/>
                <a:gd name="T25" fmla="*/ 2147483647 h 121"/>
                <a:gd name="T26" fmla="*/ 2147483647 w 11"/>
                <a:gd name="T27" fmla="*/ 2147483647 h 121"/>
                <a:gd name="T28" fmla="*/ 2147483647 w 11"/>
                <a:gd name="T29" fmla="*/ 2147483647 h 121"/>
                <a:gd name="T30" fmla="*/ 2147483647 w 11"/>
                <a:gd name="T31" fmla="*/ 2147483647 h 121"/>
                <a:gd name="T32" fmla="*/ 2147483647 w 11"/>
                <a:gd name="T33" fmla="*/ 2147483647 h 121"/>
                <a:gd name="T34" fmla="*/ 2147483647 w 11"/>
                <a:gd name="T35" fmla="*/ 2147483647 h 121"/>
                <a:gd name="T36" fmla="*/ 2147483647 w 11"/>
                <a:gd name="T37" fmla="*/ 2147483647 h 121"/>
                <a:gd name="T38" fmla="*/ 2147483647 w 11"/>
                <a:gd name="T39" fmla="*/ 2147483647 h 121"/>
                <a:gd name="T40" fmla="*/ 2147483647 w 11"/>
                <a:gd name="T41" fmla="*/ 2147483647 h 121"/>
                <a:gd name="T42" fmla="*/ 2147483647 w 11"/>
                <a:gd name="T43" fmla="*/ 2147483647 h 121"/>
                <a:gd name="T44" fmla="*/ 2147483647 w 11"/>
                <a:gd name="T45" fmla="*/ 2147483647 h 121"/>
                <a:gd name="T46" fmla="*/ 2147483647 w 11"/>
                <a:gd name="T47" fmla="*/ 2147483647 h 121"/>
                <a:gd name="T48" fmla="*/ 2147483647 w 11"/>
                <a:gd name="T49" fmla="*/ 2147483647 h 121"/>
                <a:gd name="T50" fmla="*/ 2147483647 w 11"/>
                <a:gd name="T51" fmla="*/ 2147483647 h 121"/>
                <a:gd name="T52" fmla="*/ 2147483647 w 11"/>
                <a:gd name="T53" fmla="*/ 2147483647 h 121"/>
                <a:gd name="T54" fmla="*/ 2147483647 w 11"/>
                <a:gd name="T55" fmla="*/ 2147483647 h 121"/>
                <a:gd name="T56" fmla="*/ 2147483647 w 11"/>
                <a:gd name="T57" fmla="*/ 2147483647 h 121"/>
                <a:gd name="T58" fmla="*/ 2147483647 w 11"/>
                <a:gd name="T59" fmla="*/ 2147483647 h 121"/>
                <a:gd name="T60" fmla="*/ 2147483647 w 11"/>
                <a:gd name="T61" fmla="*/ 0 h 121"/>
                <a:gd name="T62" fmla="*/ 2147483647 w 11"/>
                <a:gd name="T63" fmla="*/ 0 h 121"/>
                <a:gd name="T64" fmla="*/ 2147483647 w 11"/>
                <a:gd name="T65" fmla="*/ 2147483647 h 121"/>
                <a:gd name="T66" fmla="*/ 2147483647 w 11"/>
                <a:gd name="T67" fmla="*/ 2147483647 h 121"/>
                <a:gd name="T68" fmla="*/ 2147483647 w 11"/>
                <a:gd name="T69" fmla="*/ 2147483647 h 121"/>
                <a:gd name="T70" fmla="*/ 2147483647 w 11"/>
                <a:gd name="T71" fmla="*/ 2147483647 h 121"/>
                <a:gd name="T72" fmla="*/ 2147483647 w 11"/>
                <a:gd name="T73" fmla="*/ 2147483647 h 121"/>
                <a:gd name="T74" fmla="*/ 2147483647 w 11"/>
                <a:gd name="T75" fmla="*/ 2147483647 h 121"/>
                <a:gd name="T76" fmla="*/ 2147483647 w 11"/>
                <a:gd name="T77" fmla="*/ 2147483647 h 121"/>
                <a:gd name="T78" fmla="*/ 2147483647 w 11"/>
                <a:gd name="T79" fmla="*/ 2147483647 h 121"/>
                <a:gd name="T80" fmla="*/ 2147483647 w 11"/>
                <a:gd name="T81" fmla="*/ 2147483647 h 121"/>
                <a:gd name="T82" fmla="*/ 0 w 11"/>
                <a:gd name="T83" fmla="*/ 2147483647 h 121"/>
                <a:gd name="T84" fmla="*/ 0 w 11"/>
                <a:gd name="T85" fmla="*/ 2147483647 h 121"/>
                <a:gd name="T86" fmla="*/ 0 w 11"/>
                <a:gd name="T87" fmla="*/ 2147483647 h 121"/>
                <a:gd name="T88" fmla="*/ 0 w 11"/>
                <a:gd name="T89" fmla="*/ 2147483647 h 121"/>
                <a:gd name="T90" fmla="*/ 0 w 11"/>
                <a:gd name="T91" fmla="*/ 2147483647 h 121"/>
                <a:gd name="T92" fmla="*/ 0 w 11"/>
                <a:gd name="T93" fmla="*/ 2147483647 h 121"/>
                <a:gd name="T94" fmla="*/ 0 w 11"/>
                <a:gd name="T95" fmla="*/ 2147483647 h 121"/>
                <a:gd name="T96" fmla="*/ 0 w 11"/>
                <a:gd name="T97" fmla="*/ 2147483647 h 121"/>
                <a:gd name="T98" fmla="*/ 0 w 11"/>
                <a:gd name="T99" fmla="*/ 2147483647 h 121"/>
                <a:gd name="T100" fmla="*/ 2147483647 w 11"/>
                <a:gd name="T101" fmla="*/ 2147483647 h 121"/>
                <a:gd name="T102" fmla="*/ 2147483647 w 11"/>
                <a:gd name="T103" fmla="*/ 2147483647 h 121"/>
                <a:gd name="T104" fmla="*/ 2147483647 w 11"/>
                <a:gd name="T105" fmla="*/ 2147483647 h 121"/>
                <a:gd name="T106" fmla="*/ 2147483647 w 11"/>
                <a:gd name="T107" fmla="*/ 0 h 121"/>
                <a:gd name="T108" fmla="*/ 2147483647 w 11"/>
                <a:gd name="T109" fmla="*/ 0 h 1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" h="121">
                  <a:moveTo>
                    <a:pt x="4" y="76"/>
                  </a:moveTo>
                  <a:cubicBezTo>
                    <a:pt x="4" y="76"/>
                    <a:pt x="3" y="77"/>
                    <a:pt x="2" y="77"/>
                  </a:cubicBezTo>
                  <a:cubicBezTo>
                    <a:pt x="2" y="78"/>
                    <a:pt x="2" y="79"/>
                    <a:pt x="2" y="80"/>
                  </a:cubicBezTo>
                  <a:cubicBezTo>
                    <a:pt x="2" y="81"/>
                    <a:pt x="2" y="82"/>
                    <a:pt x="3" y="83"/>
                  </a:cubicBezTo>
                  <a:cubicBezTo>
                    <a:pt x="3" y="84"/>
                    <a:pt x="3" y="86"/>
                    <a:pt x="3" y="87"/>
                  </a:cubicBezTo>
                  <a:cubicBezTo>
                    <a:pt x="3" y="88"/>
                    <a:pt x="3" y="89"/>
                    <a:pt x="4" y="90"/>
                  </a:cubicBezTo>
                  <a:cubicBezTo>
                    <a:pt x="4" y="92"/>
                    <a:pt x="4" y="93"/>
                    <a:pt x="4" y="95"/>
                  </a:cubicBezTo>
                  <a:cubicBezTo>
                    <a:pt x="4" y="96"/>
                    <a:pt x="4" y="97"/>
                    <a:pt x="5" y="98"/>
                  </a:cubicBezTo>
                  <a:cubicBezTo>
                    <a:pt x="5" y="99"/>
                    <a:pt x="5" y="101"/>
                    <a:pt x="5" y="102"/>
                  </a:cubicBezTo>
                  <a:cubicBezTo>
                    <a:pt x="5" y="103"/>
                    <a:pt x="6" y="104"/>
                    <a:pt x="6" y="105"/>
                  </a:cubicBezTo>
                  <a:cubicBezTo>
                    <a:pt x="6" y="106"/>
                    <a:pt x="6" y="108"/>
                    <a:pt x="6" y="110"/>
                  </a:cubicBezTo>
                  <a:cubicBezTo>
                    <a:pt x="6" y="110"/>
                    <a:pt x="7" y="110"/>
                    <a:pt x="7" y="111"/>
                  </a:cubicBezTo>
                  <a:cubicBezTo>
                    <a:pt x="7" y="111"/>
                    <a:pt x="7" y="112"/>
                    <a:pt x="7" y="112"/>
                  </a:cubicBezTo>
                  <a:cubicBezTo>
                    <a:pt x="7" y="112"/>
                    <a:pt x="7" y="113"/>
                    <a:pt x="7" y="113"/>
                  </a:cubicBezTo>
                  <a:cubicBezTo>
                    <a:pt x="7" y="114"/>
                    <a:pt x="7" y="114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6"/>
                    <a:pt x="8" y="116"/>
                    <a:pt x="8" y="117"/>
                  </a:cubicBezTo>
                  <a:cubicBezTo>
                    <a:pt x="8" y="117"/>
                    <a:pt x="8" y="118"/>
                    <a:pt x="8" y="119"/>
                  </a:cubicBezTo>
                  <a:cubicBezTo>
                    <a:pt x="8" y="119"/>
                    <a:pt x="8" y="120"/>
                    <a:pt x="8" y="121"/>
                  </a:cubicBezTo>
                  <a:cubicBezTo>
                    <a:pt x="9" y="120"/>
                    <a:pt x="10" y="120"/>
                    <a:pt x="10" y="120"/>
                  </a:cubicBezTo>
                  <a:cubicBezTo>
                    <a:pt x="10" y="120"/>
                    <a:pt x="11" y="120"/>
                    <a:pt x="11" y="120"/>
                  </a:cubicBezTo>
                  <a:cubicBezTo>
                    <a:pt x="8" y="107"/>
                    <a:pt x="6" y="91"/>
                    <a:pt x="4" y="76"/>
                  </a:cubicBezTo>
                  <a:moveTo>
                    <a:pt x="1" y="62"/>
                  </a:moveTo>
                  <a:cubicBezTo>
                    <a:pt x="1" y="63"/>
                    <a:pt x="1" y="64"/>
                    <a:pt x="1" y="65"/>
                  </a:cubicBezTo>
                  <a:cubicBezTo>
                    <a:pt x="1" y="66"/>
                    <a:pt x="1" y="67"/>
                    <a:pt x="1" y="68"/>
                  </a:cubicBezTo>
                  <a:cubicBezTo>
                    <a:pt x="1" y="69"/>
                    <a:pt x="1" y="71"/>
                    <a:pt x="1" y="72"/>
                  </a:cubicBezTo>
                  <a:cubicBezTo>
                    <a:pt x="2" y="73"/>
                    <a:pt x="2" y="74"/>
                    <a:pt x="2" y="75"/>
                  </a:cubicBezTo>
                  <a:cubicBezTo>
                    <a:pt x="3" y="75"/>
                    <a:pt x="3" y="74"/>
                    <a:pt x="4" y="74"/>
                  </a:cubicBezTo>
                  <a:cubicBezTo>
                    <a:pt x="4" y="70"/>
                    <a:pt x="3" y="66"/>
                    <a:pt x="3" y="62"/>
                  </a:cubicBezTo>
                  <a:cubicBezTo>
                    <a:pt x="2" y="62"/>
                    <a:pt x="1" y="62"/>
                    <a:pt x="1" y="62"/>
                  </a:cubicBezTo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5" y="4"/>
                    <a:pt x="5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10"/>
                    <a:pt x="3" y="11"/>
                    <a:pt x="3" y="12"/>
                  </a:cubicBezTo>
                  <a:cubicBezTo>
                    <a:pt x="3" y="13"/>
                    <a:pt x="3" y="14"/>
                    <a:pt x="2" y="14"/>
                  </a:cubicBezTo>
                  <a:cubicBezTo>
                    <a:pt x="2" y="15"/>
                    <a:pt x="2" y="17"/>
                    <a:pt x="2" y="18"/>
                  </a:cubicBezTo>
                  <a:cubicBezTo>
                    <a:pt x="2" y="18"/>
                    <a:pt x="2" y="19"/>
                    <a:pt x="1" y="20"/>
                  </a:cubicBezTo>
                  <a:cubicBezTo>
                    <a:pt x="1" y="21"/>
                    <a:pt x="1" y="22"/>
                    <a:pt x="1" y="24"/>
                  </a:cubicBezTo>
                  <a:cubicBezTo>
                    <a:pt x="1" y="24"/>
                    <a:pt x="1" y="25"/>
                    <a:pt x="1" y="26"/>
                  </a:cubicBezTo>
                  <a:cubicBezTo>
                    <a:pt x="1" y="28"/>
                    <a:pt x="1" y="29"/>
                    <a:pt x="0" y="30"/>
                  </a:cubicBezTo>
                  <a:cubicBezTo>
                    <a:pt x="0" y="31"/>
                    <a:pt x="0" y="32"/>
                    <a:pt x="0" y="33"/>
                  </a:cubicBezTo>
                  <a:cubicBezTo>
                    <a:pt x="0" y="34"/>
                    <a:pt x="0" y="35"/>
                    <a:pt x="0" y="36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4"/>
                    <a:pt x="0" y="45"/>
                    <a:pt x="0" y="46"/>
                  </a:cubicBezTo>
                  <a:cubicBezTo>
                    <a:pt x="0" y="48"/>
                    <a:pt x="0" y="49"/>
                    <a:pt x="0" y="50"/>
                  </a:cubicBezTo>
                  <a:cubicBezTo>
                    <a:pt x="0" y="51"/>
                    <a:pt x="0" y="52"/>
                    <a:pt x="0" y="53"/>
                  </a:cubicBezTo>
                  <a:cubicBezTo>
                    <a:pt x="0" y="55"/>
                    <a:pt x="0" y="56"/>
                    <a:pt x="0" y="57"/>
                  </a:cubicBezTo>
                  <a:cubicBezTo>
                    <a:pt x="0" y="58"/>
                    <a:pt x="0" y="59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2" y="60"/>
                    <a:pt x="3" y="60"/>
                  </a:cubicBezTo>
                  <a:cubicBezTo>
                    <a:pt x="1" y="36"/>
                    <a:pt x="2" y="14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4A5C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8" name="Freeform 88"/>
            <p:cNvSpPr>
              <a:spLocks noEditPoints="1"/>
            </p:cNvSpPr>
            <p:nvPr/>
          </p:nvSpPr>
          <p:spPr bwMode="auto">
            <a:xfrm>
              <a:off x="1368056" y="936986"/>
              <a:ext cx="24949" cy="139994"/>
            </a:xfrm>
            <a:custGeom>
              <a:avLst/>
              <a:gdLst>
                <a:gd name="T0" fmla="*/ 2147483647 w 3"/>
                <a:gd name="T1" fmla="*/ 2147483647 h 17"/>
                <a:gd name="T2" fmla="*/ 2147483647 w 3"/>
                <a:gd name="T3" fmla="*/ 2147483647 h 17"/>
                <a:gd name="T4" fmla="*/ 2147483647 w 3"/>
                <a:gd name="T5" fmla="*/ 2147483647 h 17"/>
                <a:gd name="T6" fmla="*/ 2147483647 w 3"/>
                <a:gd name="T7" fmla="*/ 2147483647 h 17"/>
                <a:gd name="T8" fmla="*/ 2147483647 w 3"/>
                <a:gd name="T9" fmla="*/ 2147483647 h 17"/>
                <a:gd name="T10" fmla="*/ 2147483647 w 3"/>
                <a:gd name="T11" fmla="*/ 2147483647 h 17"/>
                <a:gd name="T12" fmla="*/ 0 w 3"/>
                <a:gd name="T13" fmla="*/ 0 h 17"/>
                <a:gd name="T14" fmla="*/ 0 w 3"/>
                <a:gd name="T15" fmla="*/ 0 h 17"/>
                <a:gd name="T16" fmla="*/ 0 w 3"/>
                <a:gd name="T17" fmla="*/ 2147483647 h 17"/>
                <a:gd name="T18" fmla="*/ 0 w 3"/>
                <a:gd name="T19" fmla="*/ 2147483647 h 17"/>
                <a:gd name="T20" fmla="*/ 2147483647 w 3"/>
                <a:gd name="T21" fmla="*/ 2147483647 h 17"/>
                <a:gd name="T22" fmla="*/ 2147483647 w 3"/>
                <a:gd name="T23" fmla="*/ 2147483647 h 17"/>
                <a:gd name="T24" fmla="*/ 2147483647 w 3"/>
                <a:gd name="T25" fmla="*/ 0 h 17"/>
                <a:gd name="T26" fmla="*/ 0 w 3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" h="17">
                  <a:moveTo>
                    <a:pt x="3" y="14"/>
                  </a:moveTo>
                  <a:cubicBezTo>
                    <a:pt x="2" y="14"/>
                    <a:pt x="2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2" y="17"/>
                    <a:pt x="3" y="16"/>
                    <a:pt x="3" y="16"/>
                  </a:cubicBezTo>
                  <a:cubicBezTo>
                    <a:pt x="3" y="15"/>
                    <a:pt x="3" y="15"/>
                    <a:pt x="3" y="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9" name="Freeform 89"/>
            <p:cNvSpPr>
              <a:spLocks noEditPoints="1"/>
            </p:cNvSpPr>
            <p:nvPr/>
          </p:nvSpPr>
          <p:spPr bwMode="auto">
            <a:xfrm>
              <a:off x="1243309" y="1458150"/>
              <a:ext cx="1085296" cy="878771"/>
            </a:xfrm>
            <a:custGeom>
              <a:avLst/>
              <a:gdLst>
                <a:gd name="T0" fmla="*/ 2147483647 w 131"/>
                <a:gd name="T1" fmla="*/ 2147483647 h 106"/>
                <a:gd name="T2" fmla="*/ 2147483647 w 131"/>
                <a:gd name="T3" fmla="*/ 2147483647 h 106"/>
                <a:gd name="T4" fmla="*/ 2147483647 w 131"/>
                <a:gd name="T5" fmla="*/ 2147483647 h 106"/>
                <a:gd name="T6" fmla="*/ 2147483647 w 131"/>
                <a:gd name="T7" fmla="*/ 2147483647 h 106"/>
                <a:gd name="T8" fmla="*/ 2147483647 w 131"/>
                <a:gd name="T9" fmla="*/ 2147483647 h 106"/>
                <a:gd name="T10" fmla="*/ 0 w 131"/>
                <a:gd name="T11" fmla="*/ 2147483647 h 106"/>
                <a:gd name="T12" fmla="*/ 2147483647 w 131"/>
                <a:gd name="T13" fmla="*/ 2147483647 h 106"/>
                <a:gd name="T14" fmla="*/ 2147483647 w 131"/>
                <a:gd name="T15" fmla="*/ 2147483647 h 106"/>
                <a:gd name="T16" fmla="*/ 2147483647 w 131"/>
                <a:gd name="T17" fmla="*/ 2147483647 h 106"/>
                <a:gd name="T18" fmla="*/ 2147483647 w 131"/>
                <a:gd name="T19" fmla="*/ 2147483647 h 106"/>
                <a:gd name="T20" fmla="*/ 0 w 131"/>
                <a:gd name="T21" fmla="*/ 2147483647 h 106"/>
                <a:gd name="T22" fmla="*/ 2147483647 w 131"/>
                <a:gd name="T23" fmla="*/ 2147483647 h 106"/>
                <a:gd name="T24" fmla="*/ 2147483647 w 131"/>
                <a:gd name="T25" fmla="*/ 2147483647 h 106"/>
                <a:gd name="T26" fmla="*/ 0 w 131"/>
                <a:gd name="T27" fmla="*/ 2147483647 h 106"/>
                <a:gd name="T28" fmla="*/ 0 w 131"/>
                <a:gd name="T29" fmla="*/ 2147483647 h 106"/>
                <a:gd name="T30" fmla="*/ 2147483647 w 131"/>
                <a:gd name="T31" fmla="*/ 2147483647 h 106"/>
                <a:gd name="T32" fmla="*/ 2147483647 w 131"/>
                <a:gd name="T33" fmla="*/ 2147483647 h 106"/>
                <a:gd name="T34" fmla="*/ 2147483647 w 131"/>
                <a:gd name="T35" fmla="*/ 2147483647 h 106"/>
                <a:gd name="T36" fmla="*/ 2147483647 w 131"/>
                <a:gd name="T37" fmla="*/ 2147483647 h 106"/>
                <a:gd name="T38" fmla="*/ 2147483647 w 131"/>
                <a:gd name="T39" fmla="*/ 2147483647 h 106"/>
                <a:gd name="T40" fmla="*/ 2147483647 w 131"/>
                <a:gd name="T41" fmla="*/ 2147483647 h 106"/>
                <a:gd name="T42" fmla="*/ 2147483647 w 131"/>
                <a:gd name="T43" fmla="*/ 2147483647 h 106"/>
                <a:gd name="T44" fmla="*/ 2147483647 w 131"/>
                <a:gd name="T45" fmla="*/ 2147483647 h 106"/>
                <a:gd name="T46" fmla="*/ 0 w 131"/>
                <a:gd name="T47" fmla="*/ 2147483647 h 106"/>
                <a:gd name="T48" fmla="*/ 2147483647 w 131"/>
                <a:gd name="T49" fmla="*/ 2147483647 h 106"/>
                <a:gd name="T50" fmla="*/ 2147483647 w 131"/>
                <a:gd name="T51" fmla="*/ 2147483647 h 106"/>
                <a:gd name="T52" fmla="*/ 2147483647 w 131"/>
                <a:gd name="T53" fmla="*/ 2147483647 h 106"/>
                <a:gd name="T54" fmla="*/ 2147483647 w 131"/>
                <a:gd name="T55" fmla="*/ 0 h 106"/>
                <a:gd name="T56" fmla="*/ 2147483647 w 131"/>
                <a:gd name="T57" fmla="*/ 2147483647 h 106"/>
                <a:gd name="T58" fmla="*/ 2147483647 w 131"/>
                <a:gd name="T59" fmla="*/ 2147483647 h 106"/>
                <a:gd name="T60" fmla="*/ 2147483647 w 131"/>
                <a:gd name="T61" fmla="*/ 2147483647 h 106"/>
                <a:gd name="T62" fmla="*/ 2147483647 w 131"/>
                <a:gd name="T63" fmla="*/ 2147483647 h 106"/>
                <a:gd name="T64" fmla="*/ 2147483647 w 131"/>
                <a:gd name="T65" fmla="*/ 2147483647 h 106"/>
                <a:gd name="T66" fmla="*/ 2147483647 w 131"/>
                <a:gd name="T67" fmla="*/ 0 h 10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31" h="106">
                  <a:moveTo>
                    <a:pt x="3" y="43"/>
                  </a:moveTo>
                  <a:cubicBezTo>
                    <a:pt x="2" y="43"/>
                    <a:pt x="2" y="44"/>
                    <a:pt x="1" y="44"/>
                  </a:cubicBezTo>
                  <a:cubicBezTo>
                    <a:pt x="2" y="63"/>
                    <a:pt x="8" y="84"/>
                    <a:pt x="9" y="105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0" y="82"/>
                    <a:pt x="5" y="61"/>
                    <a:pt x="3" y="43"/>
                  </a:cubicBezTo>
                  <a:moveTo>
                    <a:pt x="0" y="39"/>
                  </a:moveTo>
                  <a:cubicBezTo>
                    <a:pt x="0" y="40"/>
                    <a:pt x="0" y="42"/>
                    <a:pt x="1" y="43"/>
                  </a:cubicBezTo>
                  <a:cubicBezTo>
                    <a:pt x="2" y="43"/>
                    <a:pt x="2" y="42"/>
                    <a:pt x="2" y="42"/>
                  </a:cubicBezTo>
                  <a:cubicBezTo>
                    <a:pt x="2" y="41"/>
                    <a:pt x="2" y="41"/>
                    <a:pt x="2" y="40"/>
                  </a:cubicBezTo>
                  <a:cubicBezTo>
                    <a:pt x="2" y="40"/>
                    <a:pt x="1" y="39"/>
                    <a:pt x="1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3" y="33"/>
                  </a:moveTo>
                  <a:cubicBezTo>
                    <a:pt x="2" y="33"/>
                    <a:pt x="1" y="33"/>
                    <a:pt x="1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0" y="36"/>
                    <a:pt x="0" y="38"/>
                  </a:cubicBezTo>
                  <a:cubicBezTo>
                    <a:pt x="1" y="38"/>
                    <a:pt x="2" y="38"/>
                    <a:pt x="3" y="39"/>
                  </a:cubicBezTo>
                  <a:cubicBezTo>
                    <a:pt x="3" y="37"/>
                    <a:pt x="3" y="35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moveTo>
                    <a:pt x="12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8"/>
                    <a:pt x="7" y="9"/>
                    <a:pt x="6" y="11"/>
                  </a:cubicBezTo>
                  <a:cubicBezTo>
                    <a:pt x="2" y="17"/>
                    <a:pt x="1" y="24"/>
                    <a:pt x="0" y="32"/>
                  </a:cubicBezTo>
                  <a:cubicBezTo>
                    <a:pt x="1" y="31"/>
                    <a:pt x="2" y="31"/>
                    <a:pt x="3" y="31"/>
                  </a:cubicBezTo>
                  <a:cubicBezTo>
                    <a:pt x="3" y="23"/>
                    <a:pt x="4" y="15"/>
                    <a:pt x="8" y="9"/>
                  </a:cubicBezTo>
                  <a:cubicBezTo>
                    <a:pt x="9" y="7"/>
                    <a:pt x="11" y="5"/>
                    <a:pt x="12" y="4"/>
                  </a:cubicBezTo>
                  <a:moveTo>
                    <a:pt x="103" y="0"/>
                  </a:moveTo>
                  <a:cubicBezTo>
                    <a:pt x="103" y="1"/>
                    <a:pt x="102" y="2"/>
                    <a:pt x="102" y="2"/>
                  </a:cubicBezTo>
                  <a:cubicBezTo>
                    <a:pt x="99" y="18"/>
                    <a:pt x="97" y="31"/>
                    <a:pt x="95" y="40"/>
                  </a:cubicBezTo>
                  <a:cubicBezTo>
                    <a:pt x="101" y="49"/>
                    <a:pt x="105" y="96"/>
                    <a:pt x="105" y="96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17" y="70"/>
                    <a:pt x="131" y="34"/>
                    <a:pt x="118" y="12"/>
                  </a:cubicBezTo>
                  <a:cubicBezTo>
                    <a:pt x="113" y="3"/>
                    <a:pt x="108" y="0"/>
                    <a:pt x="103" y="0"/>
                  </a:cubicBezTo>
                </a:path>
              </a:pathLst>
            </a:custGeom>
            <a:solidFill>
              <a:srgbClr val="4A5C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0" name="Freeform 90"/>
            <p:cNvSpPr>
              <a:spLocks noEditPoints="1"/>
            </p:cNvSpPr>
            <p:nvPr/>
          </p:nvSpPr>
          <p:spPr bwMode="auto">
            <a:xfrm>
              <a:off x="1243309" y="1715960"/>
              <a:ext cx="24949" cy="106728"/>
            </a:xfrm>
            <a:custGeom>
              <a:avLst/>
              <a:gdLst>
                <a:gd name="T0" fmla="*/ 0 w 3"/>
                <a:gd name="T1" fmla="*/ 2147483647 h 13"/>
                <a:gd name="T2" fmla="*/ 0 w 3"/>
                <a:gd name="T3" fmla="*/ 2147483647 h 13"/>
                <a:gd name="T4" fmla="*/ 2147483647 w 3"/>
                <a:gd name="T5" fmla="*/ 2147483647 h 13"/>
                <a:gd name="T6" fmla="*/ 2147483647 w 3"/>
                <a:gd name="T7" fmla="*/ 2147483647 h 13"/>
                <a:gd name="T8" fmla="*/ 2147483647 w 3"/>
                <a:gd name="T9" fmla="*/ 2147483647 h 13"/>
                <a:gd name="T10" fmla="*/ 2147483647 w 3"/>
                <a:gd name="T11" fmla="*/ 2147483647 h 13"/>
                <a:gd name="T12" fmla="*/ 2147483647 w 3"/>
                <a:gd name="T13" fmla="*/ 2147483647 h 13"/>
                <a:gd name="T14" fmla="*/ 2147483647 w 3"/>
                <a:gd name="T15" fmla="*/ 2147483647 h 13"/>
                <a:gd name="T16" fmla="*/ 2147483647 w 3"/>
                <a:gd name="T17" fmla="*/ 2147483647 h 13"/>
                <a:gd name="T18" fmla="*/ 0 w 3"/>
                <a:gd name="T19" fmla="*/ 2147483647 h 13"/>
                <a:gd name="T20" fmla="*/ 2147483647 w 3"/>
                <a:gd name="T21" fmla="*/ 0 h 13"/>
                <a:gd name="T22" fmla="*/ 0 w 3"/>
                <a:gd name="T23" fmla="*/ 2147483647 h 13"/>
                <a:gd name="T24" fmla="*/ 0 w 3"/>
                <a:gd name="T25" fmla="*/ 2147483647 h 13"/>
                <a:gd name="T26" fmla="*/ 2147483647 w 3"/>
                <a:gd name="T27" fmla="*/ 2147483647 h 13"/>
                <a:gd name="T28" fmla="*/ 2147483647 w 3"/>
                <a:gd name="T29" fmla="*/ 2147483647 h 13"/>
                <a:gd name="T30" fmla="*/ 2147483647 w 3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" h="13">
                  <a:moveTo>
                    <a:pt x="0" y="7"/>
                  </a:moveTo>
                  <a:cubicBezTo>
                    <a:pt x="0" y="7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9"/>
                    <a:pt x="2" y="9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2" y="11"/>
                    <a:pt x="2" y="12"/>
                    <a:pt x="1" y="12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2" y="13"/>
                    <a:pt x="2" y="12"/>
                    <a:pt x="3" y="12"/>
                  </a:cubicBezTo>
                  <a:cubicBezTo>
                    <a:pt x="3" y="10"/>
                    <a:pt x="3" y="9"/>
                    <a:pt x="3" y="8"/>
                  </a:cubicBezTo>
                  <a:cubicBezTo>
                    <a:pt x="2" y="7"/>
                    <a:pt x="1" y="7"/>
                    <a:pt x="0" y="7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1"/>
                    <a:pt x="3" y="0"/>
                    <a:pt x="3" y="0"/>
                  </a:cubicBezTo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1" name="Freeform 91"/>
            <p:cNvSpPr>
              <a:spLocks noEditPoints="1"/>
            </p:cNvSpPr>
            <p:nvPr/>
          </p:nvSpPr>
          <p:spPr bwMode="auto">
            <a:xfrm>
              <a:off x="1499733" y="1756156"/>
              <a:ext cx="489284" cy="282759"/>
            </a:xfrm>
            <a:custGeom>
              <a:avLst/>
              <a:gdLst>
                <a:gd name="T0" fmla="*/ 2147483647 w 59"/>
                <a:gd name="T1" fmla="*/ 2147483647 h 34"/>
                <a:gd name="T2" fmla="*/ 2147483647 w 59"/>
                <a:gd name="T3" fmla="*/ 2147483647 h 34"/>
                <a:gd name="T4" fmla="*/ 2147483647 w 59"/>
                <a:gd name="T5" fmla="*/ 2147483647 h 34"/>
                <a:gd name="T6" fmla="*/ 2147483647 w 59"/>
                <a:gd name="T7" fmla="*/ 2147483647 h 34"/>
                <a:gd name="T8" fmla="*/ 2147483647 w 59"/>
                <a:gd name="T9" fmla="*/ 0 h 34"/>
                <a:gd name="T10" fmla="*/ 0 w 59"/>
                <a:gd name="T11" fmla="*/ 2147483647 h 34"/>
                <a:gd name="T12" fmla="*/ 0 w 59"/>
                <a:gd name="T13" fmla="*/ 2147483647 h 34"/>
                <a:gd name="T14" fmla="*/ 0 w 59"/>
                <a:gd name="T15" fmla="*/ 2147483647 h 34"/>
                <a:gd name="T16" fmla="*/ 0 w 59"/>
                <a:gd name="T17" fmla="*/ 2147483647 h 34"/>
                <a:gd name="T18" fmla="*/ 2147483647 w 59"/>
                <a:gd name="T19" fmla="*/ 2147483647 h 34"/>
                <a:gd name="T20" fmla="*/ 2147483647 w 59"/>
                <a:gd name="T21" fmla="*/ 2147483647 h 34"/>
                <a:gd name="T22" fmla="*/ 2147483647 w 59"/>
                <a:gd name="T23" fmla="*/ 2147483647 h 34"/>
                <a:gd name="T24" fmla="*/ 2147483647 w 59"/>
                <a:gd name="T25" fmla="*/ 2147483647 h 34"/>
                <a:gd name="T26" fmla="*/ 2147483647 w 59"/>
                <a:gd name="T27" fmla="*/ 2147483647 h 34"/>
                <a:gd name="T28" fmla="*/ 2147483647 w 59"/>
                <a:gd name="T29" fmla="*/ 2147483647 h 34"/>
                <a:gd name="T30" fmla="*/ 2147483647 w 59"/>
                <a:gd name="T31" fmla="*/ 2147483647 h 34"/>
                <a:gd name="T32" fmla="*/ 2147483647 w 59"/>
                <a:gd name="T33" fmla="*/ 2147483647 h 34"/>
                <a:gd name="T34" fmla="*/ 2147483647 w 59"/>
                <a:gd name="T35" fmla="*/ 2147483647 h 34"/>
                <a:gd name="T36" fmla="*/ 2147483647 w 59"/>
                <a:gd name="T37" fmla="*/ 2147483647 h 34"/>
                <a:gd name="T38" fmla="*/ 2147483647 w 59"/>
                <a:gd name="T39" fmla="*/ 2147483647 h 34"/>
                <a:gd name="T40" fmla="*/ 2147483647 w 59"/>
                <a:gd name="T41" fmla="*/ 2147483647 h 34"/>
                <a:gd name="T42" fmla="*/ 2147483647 w 59"/>
                <a:gd name="T43" fmla="*/ 2147483647 h 34"/>
                <a:gd name="T44" fmla="*/ 2147483647 w 59"/>
                <a:gd name="T45" fmla="*/ 2147483647 h 34"/>
                <a:gd name="T46" fmla="*/ 2147483647 w 59"/>
                <a:gd name="T47" fmla="*/ 2147483647 h 34"/>
                <a:gd name="T48" fmla="*/ 2147483647 w 59"/>
                <a:gd name="T49" fmla="*/ 2147483647 h 34"/>
                <a:gd name="T50" fmla="*/ 2147483647 w 59"/>
                <a:gd name="T51" fmla="*/ 2147483647 h 34"/>
                <a:gd name="T52" fmla="*/ 2147483647 w 59"/>
                <a:gd name="T53" fmla="*/ 2147483647 h 34"/>
                <a:gd name="T54" fmla="*/ 2147483647 w 59"/>
                <a:gd name="T55" fmla="*/ 2147483647 h 34"/>
                <a:gd name="T56" fmla="*/ 2147483647 w 59"/>
                <a:gd name="T57" fmla="*/ 2147483647 h 34"/>
                <a:gd name="T58" fmla="*/ 2147483647 w 59"/>
                <a:gd name="T59" fmla="*/ 2147483647 h 34"/>
                <a:gd name="T60" fmla="*/ 2147483647 w 59"/>
                <a:gd name="T61" fmla="*/ 2147483647 h 34"/>
                <a:gd name="T62" fmla="*/ 2147483647 w 59"/>
                <a:gd name="T63" fmla="*/ 2147483647 h 34"/>
                <a:gd name="T64" fmla="*/ 2147483647 w 59"/>
                <a:gd name="T65" fmla="*/ 2147483647 h 34"/>
                <a:gd name="T66" fmla="*/ 2147483647 w 59"/>
                <a:gd name="T67" fmla="*/ 2147483647 h 34"/>
                <a:gd name="T68" fmla="*/ 2147483647 w 59"/>
                <a:gd name="T69" fmla="*/ 2147483647 h 34"/>
                <a:gd name="T70" fmla="*/ 2147483647 w 59"/>
                <a:gd name="T71" fmla="*/ 2147483647 h 34"/>
                <a:gd name="T72" fmla="*/ 2147483647 w 59"/>
                <a:gd name="T73" fmla="*/ 2147483647 h 34"/>
                <a:gd name="T74" fmla="*/ 2147483647 w 59"/>
                <a:gd name="T75" fmla="*/ 2147483647 h 34"/>
                <a:gd name="T76" fmla="*/ 2147483647 w 59"/>
                <a:gd name="T77" fmla="*/ 2147483647 h 34"/>
                <a:gd name="T78" fmla="*/ 2147483647 w 59"/>
                <a:gd name="T79" fmla="*/ 2147483647 h 34"/>
                <a:gd name="T80" fmla="*/ 2147483647 w 59"/>
                <a:gd name="T81" fmla="*/ 2147483647 h 34"/>
                <a:gd name="T82" fmla="*/ 2147483647 w 59"/>
                <a:gd name="T83" fmla="*/ 2147483647 h 34"/>
                <a:gd name="T84" fmla="*/ 2147483647 w 59"/>
                <a:gd name="T85" fmla="*/ 2147483647 h 34"/>
                <a:gd name="T86" fmla="*/ 2147483647 w 59"/>
                <a:gd name="T87" fmla="*/ 0 h 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9" h="34">
                  <a:moveTo>
                    <a:pt x="55" y="17"/>
                  </a:move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5" y="17"/>
                    <a:pt x="55" y="17"/>
                    <a:pt x="55" y="17"/>
                  </a:cubicBezTo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5"/>
                    <a:pt x="3" y="17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5"/>
                  </a:cubicBezTo>
                  <a:cubicBezTo>
                    <a:pt x="5" y="14"/>
                    <a:pt x="5" y="12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3" y="6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solidFill>
              <a:srgbClr val="4A5C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2" name="Freeform 92"/>
            <p:cNvSpPr>
              <a:spLocks/>
            </p:cNvSpPr>
            <p:nvPr/>
          </p:nvSpPr>
          <p:spPr bwMode="auto">
            <a:xfrm>
              <a:off x="1599530" y="2055548"/>
              <a:ext cx="174645" cy="521164"/>
            </a:xfrm>
            <a:custGeom>
              <a:avLst/>
              <a:gdLst>
                <a:gd name="T0" fmla="*/ 2147483647 w 21"/>
                <a:gd name="T1" fmla="*/ 0 h 63"/>
                <a:gd name="T2" fmla="*/ 2147483647 w 21"/>
                <a:gd name="T3" fmla="*/ 2147483647 h 63"/>
                <a:gd name="T4" fmla="*/ 2147483647 w 21"/>
                <a:gd name="T5" fmla="*/ 2147483647 h 63"/>
                <a:gd name="T6" fmla="*/ 2147483647 w 21"/>
                <a:gd name="T7" fmla="*/ 0 h 63"/>
                <a:gd name="T8" fmla="*/ 2147483647 w 21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63">
                  <a:moveTo>
                    <a:pt x="6" y="0"/>
                  </a:moveTo>
                  <a:cubicBezTo>
                    <a:pt x="0" y="46"/>
                    <a:pt x="19" y="63"/>
                    <a:pt x="19" y="63"/>
                  </a:cubicBezTo>
                  <a:cubicBezTo>
                    <a:pt x="19" y="63"/>
                    <a:pt x="20" y="62"/>
                    <a:pt x="21" y="60"/>
                  </a:cubicBezTo>
                  <a:cubicBezTo>
                    <a:pt x="19" y="58"/>
                    <a:pt x="4" y="41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4A5C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3" name="Freeform 93"/>
            <p:cNvSpPr>
              <a:spLocks/>
            </p:cNvSpPr>
            <p:nvPr/>
          </p:nvSpPr>
          <p:spPr bwMode="auto">
            <a:xfrm>
              <a:off x="1549631" y="1889219"/>
              <a:ext cx="456019" cy="133063"/>
            </a:xfrm>
            <a:custGeom>
              <a:avLst/>
              <a:gdLst>
                <a:gd name="T0" fmla="*/ 2147483647 w 329"/>
                <a:gd name="T1" fmla="*/ 2147483647 h 96"/>
                <a:gd name="T2" fmla="*/ 0 w 329"/>
                <a:gd name="T3" fmla="*/ 0 h 96"/>
                <a:gd name="T4" fmla="*/ 2147483647 w 329"/>
                <a:gd name="T5" fmla="*/ 2147483647 h 96"/>
                <a:gd name="T6" fmla="*/ 2147483647 w 329"/>
                <a:gd name="T7" fmla="*/ 2147483647 h 96"/>
                <a:gd name="T8" fmla="*/ 2147483647 w 329"/>
                <a:gd name="T9" fmla="*/ 2147483647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9" h="96">
                  <a:moveTo>
                    <a:pt x="329" y="6"/>
                  </a:moveTo>
                  <a:lnTo>
                    <a:pt x="0" y="0"/>
                  </a:lnTo>
                  <a:lnTo>
                    <a:pt x="84" y="90"/>
                  </a:lnTo>
                  <a:lnTo>
                    <a:pt x="246" y="96"/>
                  </a:lnTo>
                  <a:lnTo>
                    <a:pt x="329" y="6"/>
                  </a:lnTo>
                  <a:close/>
                </a:path>
              </a:pathLst>
            </a:custGeom>
            <a:solidFill>
              <a:srgbClr val="043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4" name="Freeform 94"/>
            <p:cNvSpPr>
              <a:spLocks/>
            </p:cNvSpPr>
            <p:nvPr/>
          </p:nvSpPr>
          <p:spPr bwMode="auto">
            <a:xfrm>
              <a:off x="1549631" y="1889219"/>
              <a:ext cx="456019" cy="133063"/>
            </a:xfrm>
            <a:custGeom>
              <a:avLst/>
              <a:gdLst>
                <a:gd name="T0" fmla="*/ 2147483647 w 329"/>
                <a:gd name="T1" fmla="*/ 2147483647 h 96"/>
                <a:gd name="T2" fmla="*/ 0 w 329"/>
                <a:gd name="T3" fmla="*/ 0 h 96"/>
                <a:gd name="T4" fmla="*/ 2147483647 w 329"/>
                <a:gd name="T5" fmla="*/ 2147483647 h 96"/>
                <a:gd name="T6" fmla="*/ 2147483647 w 329"/>
                <a:gd name="T7" fmla="*/ 2147483647 h 96"/>
                <a:gd name="T8" fmla="*/ 2147483647 w 329"/>
                <a:gd name="T9" fmla="*/ 2147483647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9" h="96">
                  <a:moveTo>
                    <a:pt x="329" y="6"/>
                  </a:moveTo>
                  <a:lnTo>
                    <a:pt x="0" y="0"/>
                  </a:lnTo>
                  <a:lnTo>
                    <a:pt x="84" y="90"/>
                  </a:lnTo>
                  <a:lnTo>
                    <a:pt x="246" y="96"/>
                  </a:lnTo>
                  <a:lnTo>
                    <a:pt x="329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5" name="Freeform 95"/>
            <p:cNvSpPr>
              <a:spLocks/>
            </p:cNvSpPr>
            <p:nvPr/>
          </p:nvSpPr>
          <p:spPr bwMode="auto">
            <a:xfrm>
              <a:off x="1268258" y="0"/>
              <a:ext cx="1003518" cy="1897536"/>
            </a:xfrm>
            <a:custGeom>
              <a:avLst/>
              <a:gdLst>
                <a:gd name="T0" fmla="*/ 2147483647 w 121"/>
                <a:gd name="T1" fmla="*/ 2147483647 h 229"/>
                <a:gd name="T2" fmla="*/ 2147483647 w 121"/>
                <a:gd name="T3" fmla="*/ 2147483647 h 229"/>
                <a:gd name="T4" fmla="*/ 2147483647 w 121"/>
                <a:gd name="T5" fmla="*/ 2147483647 h 229"/>
                <a:gd name="T6" fmla="*/ 2147483647 w 121"/>
                <a:gd name="T7" fmla="*/ 0 h 229"/>
                <a:gd name="T8" fmla="*/ 2147483647 w 121"/>
                <a:gd name="T9" fmla="*/ 2147483647 h 229"/>
                <a:gd name="T10" fmla="*/ 2147483647 w 121"/>
                <a:gd name="T11" fmla="*/ 2147483647 h 2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1" h="229">
                  <a:moveTo>
                    <a:pt x="89" y="229"/>
                  </a:moveTo>
                  <a:cubicBezTo>
                    <a:pt x="34" y="228"/>
                    <a:pt x="34" y="228"/>
                    <a:pt x="34" y="228"/>
                  </a:cubicBezTo>
                  <a:cubicBezTo>
                    <a:pt x="34" y="228"/>
                    <a:pt x="0" y="100"/>
                    <a:pt x="19" y="53"/>
                  </a:cubicBezTo>
                  <a:cubicBezTo>
                    <a:pt x="31" y="26"/>
                    <a:pt x="63" y="0"/>
                    <a:pt x="63" y="0"/>
                  </a:cubicBezTo>
                  <a:cubicBezTo>
                    <a:pt x="63" y="0"/>
                    <a:pt x="96" y="27"/>
                    <a:pt x="106" y="54"/>
                  </a:cubicBezTo>
                  <a:cubicBezTo>
                    <a:pt x="121" y="96"/>
                    <a:pt x="89" y="229"/>
                    <a:pt x="89" y="229"/>
                  </a:cubicBezTo>
                </a:path>
              </a:pathLst>
            </a:custGeom>
            <a:solidFill>
              <a:srgbClr val="FFF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6" name="Freeform 96"/>
            <p:cNvSpPr>
              <a:spLocks/>
            </p:cNvSpPr>
            <p:nvPr/>
          </p:nvSpPr>
          <p:spPr bwMode="auto">
            <a:xfrm>
              <a:off x="1557948" y="514234"/>
              <a:ext cx="439386" cy="439386"/>
            </a:xfrm>
            <a:custGeom>
              <a:avLst/>
              <a:gdLst>
                <a:gd name="T0" fmla="*/ 2147483647 w 53"/>
                <a:gd name="T1" fmla="*/ 2147483647 h 53"/>
                <a:gd name="T2" fmla="*/ 2147483647 w 53"/>
                <a:gd name="T3" fmla="*/ 2147483647 h 53"/>
                <a:gd name="T4" fmla="*/ 0 w 53"/>
                <a:gd name="T5" fmla="*/ 2147483647 h 53"/>
                <a:gd name="T6" fmla="*/ 2147483647 w 53"/>
                <a:gd name="T7" fmla="*/ 0 h 53"/>
                <a:gd name="T8" fmla="*/ 2147483647 w 53"/>
                <a:gd name="T9" fmla="*/ 214748364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53">
                  <a:moveTo>
                    <a:pt x="53" y="27"/>
                  </a:moveTo>
                  <a:cubicBezTo>
                    <a:pt x="53" y="41"/>
                    <a:pt x="41" y="53"/>
                    <a:pt x="26" y="52"/>
                  </a:cubicBezTo>
                  <a:cubicBezTo>
                    <a:pt x="12" y="52"/>
                    <a:pt x="0" y="41"/>
                    <a:pt x="0" y="26"/>
                  </a:cubicBezTo>
                  <a:cubicBezTo>
                    <a:pt x="1" y="12"/>
                    <a:pt x="12" y="0"/>
                    <a:pt x="27" y="0"/>
                  </a:cubicBezTo>
                  <a:cubicBezTo>
                    <a:pt x="41" y="0"/>
                    <a:pt x="53" y="12"/>
                    <a:pt x="53" y="27"/>
                  </a:cubicBezTo>
                </a:path>
              </a:pathLst>
            </a:custGeom>
            <a:solidFill>
              <a:srgbClr val="E061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7" name="Freeform 97"/>
            <p:cNvSpPr>
              <a:spLocks/>
            </p:cNvSpPr>
            <p:nvPr/>
          </p:nvSpPr>
          <p:spPr bwMode="auto">
            <a:xfrm>
              <a:off x="1599530" y="555816"/>
              <a:ext cx="356221" cy="347905"/>
            </a:xfrm>
            <a:custGeom>
              <a:avLst/>
              <a:gdLst>
                <a:gd name="T0" fmla="*/ 2147483647 w 43"/>
                <a:gd name="T1" fmla="*/ 2147483647 h 42"/>
                <a:gd name="T2" fmla="*/ 2147483647 w 43"/>
                <a:gd name="T3" fmla="*/ 2147483647 h 42"/>
                <a:gd name="T4" fmla="*/ 2147483647 w 43"/>
                <a:gd name="T5" fmla="*/ 2147483647 h 42"/>
                <a:gd name="T6" fmla="*/ 2147483647 w 43"/>
                <a:gd name="T7" fmla="*/ 0 h 42"/>
                <a:gd name="T8" fmla="*/ 2147483647 w 43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2">
                  <a:moveTo>
                    <a:pt x="43" y="21"/>
                  </a:moveTo>
                  <a:cubicBezTo>
                    <a:pt x="43" y="33"/>
                    <a:pt x="33" y="42"/>
                    <a:pt x="21" y="42"/>
                  </a:cubicBezTo>
                  <a:cubicBezTo>
                    <a:pt x="10" y="42"/>
                    <a:pt x="0" y="33"/>
                    <a:pt x="1" y="21"/>
                  </a:cubicBezTo>
                  <a:cubicBezTo>
                    <a:pt x="1" y="9"/>
                    <a:pt x="10" y="0"/>
                    <a:pt x="22" y="0"/>
                  </a:cubicBezTo>
                  <a:cubicBezTo>
                    <a:pt x="33" y="0"/>
                    <a:pt x="43" y="10"/>
                    <a:pt x="43" y="21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8" name="Freeform 98"/>
            <p:cNvSpPr>
              <a:spLocks/>
            </p:cNvSpPr>
            <p:nvPr/>
          </p:nvSpPr>
          <p:spPr bwMode="auto">
            <a:xfrm>
              <a:off x="1582897" y="0"/>
              <a:ext cx="414436" cy="207911"/>
            </a:xfrm>
            <a:custGeom>
              <a:avLst/>
              <a:gdLst>
                <a:gd name="T0" fmla="*/ 2147483647 w 50"/>
                <a:gd name="T1" fmla="*/ 2147483647 h 25"/>
                <a:gd name="T2" fmla="*/ 2147483647 w 50"/>
                <a:gd name="T3" fmla="*/ 0 h 25"/>
                <a:gd name="T4" fmla="*/ 0 w 50"/>
                <a:gd name="T5" fmla="*/ 2147483647 h 25"/>
                <a:gd name="T6" fmla="*/ 2147483647 w 50"/>
                <a:gd name="T7" fmla="*/ 2147483647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25">
                  <a:moveTo>
                    <a:pt x="50" y="25"/>
                  </a:moveTo>
                  <a:cubicBezTo>
                    <a:pt x="38" y="11"/>
                    <a:pt x="25" y="0"/>
                    <a:pt x="25" y="0"/>
                  </a:cubicBezTo>
                  <a:cubicBezTo>
                    <a:pt x="25" y="0"/>
                    <a:pt x="13" y="11"/>
                    <a:pt x="0" y="25"/>
                  </a:cubicBezTo>
                  <a:cubicBezTo>
                    <a:pt x="50" y="25"/>
                    <a:pt x="50" y="25"/>
                    <a:pt x="50" y="25"/>
                  </a:cubicBezTo>
                </a:path>
              </a:pathLst>
            </a:custGeom>
            <a:solidFill>
              <a:srgbClr val="043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9" name="Freeform 99"/>
            <p:cNvSpPr>
              <a:spLocks/>
            </p:cNvSpPr>
            <p:nvPr/>
          </p:nvSpPr>
          <p:spPr bwMode="auto">
            <a:xfrm>
              <a:off x="1434587" y="1343106"/>
              <a:ext cx="679177" cy="512847"/>
            </a:xfrm>
            <a:custGeom>
              <a:avLst/>
              <a:gdLst>
                <a:gd name="T0" fmla="*/ 2147483647 w 82"/>
                <a:gd name="T1" fmla="*/ 2147483647 h 62"/>
                <a:gd name="T2" fmla="*/ 2147483647 w 82"/>
                <a:gd name="T3" fmla="*/ 2147483647 h 62"/>
                <a:gd name="T4" fmla="*/ 2147483647 w 82"/>
                <a:gd name="T5" fmla="*/ 0 h 62"/>
                <a:gd name="T6" fmla="*/ 0 w 82"/>
                <a:gd name="T7" fmla="*/ 0 h 62"/>
                <a:gd name="T8" fmla="*/ 2147483647 w 82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" h="62">
                  <a:moveTo>
                    <a:pt x="13" y="62"/>
                  </a:moveTo>
                  <a:cubicBezTo>
                    <a:pt x="70" y="62"/>
                    <a:pt x="70" y="62"/>
                    <a:pt x="70" y="62"/>
                  </a:cubicBezTo>
                  <a:cubicBezTo>
                    <a:pt x="72" y="53"/>
                    <a:pt x="77" y="28"/>
                    <a:pt x="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28"/>
                    <a:pt x="10" y="52"/>
                    <a:pt x="13" y="62"/>
                  </a:cubicBezTo>
                </a:path>
              </a:pathLst>
            </a:custGeom>
            <a:solidFill>
              <a:srgbClr val="E061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0" name="Freeform 100"/>
            <p:cNvSpPr>
              <a:spLocks/>
            </p:cNvSpPr>
            <p:nvPr/>
          </p:nvSpPr>
          <p:spPr bwMode="auto">
            <a:xfrm>
              <a:off x="1201727" y="1343106"/>
              <a:ext cx="372854" cy="968866"/>
            </a:xfrm>
            <a:custGeom>
              <a:avLst/>
              <a:gdLst>
                <a:gd name="T0" fmla="*/ 2147483647 w 45"/>
                <a:gd name="T1" fmla="*/ 2147483647 h 117"/>
                <a:gd name="T2" fmla="*/ 2147483647 w 45"/>
                <a:gd name="T3" fmla="*/ 2147483647 h 117"/>
                <a:gd name="T4" fmla="*/ 2147483647 w 45"/>
                <a:gd name="T5" fmla="*/ 2147483647 h 117"/>
                <a:gd name="T6" fmla="*/ 2147483647 w 45"/>
                <a:gd name="T7" fmla="*/ 2147483647 h 117"/>
                <a:gd name="T8" fmla="*/ 2147483647 w 45"/>
                <a:gd name="T9" fmla="*/ 2147483647 h 117"/>
                <a:gd name="T10" fmla="*/ 2147483647 w 45"/>
                <a:gd name="T11" fmla="*/ 2147483647 h 1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117">
                  <a:moveTo>
                    <a:pt x="45" y="60"/>
                  </a:moveTo>
                  <a:cubicBezTo>
                    <a:pt x="33" y="20"/>
                    <a:pt x="25" y="107"/>
                    <a:pt x="25" y="10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4" y="81"/>
                    <a:pt x="0" y="45"/>
                    <a:pt x="13" y="23"/>
                  </a:cubicBezTo>
                  <a:cubicBezTo>
                    <a:pt x="27" y="0"/>
                    <a:pt x="45" y="19"/>
                    <a:pt x="45" y="19"/>
                  </a:cubicBezTo>
                  <a:cubicBezTo>
                    <a:pt x="45" y="60"/>
                    <a:pt x="45" y="60"/>
                    <a:pt x="45" y="60"/>
                  </a:cubicBezTo>
                </a:path>
              </a:pathLst>
            </a:custGeom>
            <a:solidFill>
              <a:srgbClr val="043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1" name="Freeform 101"/>
            <p:cNvSpPr>
              <a:spLocks/>
            </p:cNvSpPr>
            <p:nvPr/>
          </p:nvSpPr>
          <p:spPr bwMode="auto">
            <a:xfrm>
              <a:off x="1972384" y="1343106"/>
              <a:ext cx="381171" cy="977182"/>
            </a:xfrm>
            <a:custGeom>
              <a:avLst/>
              <a:gdLst>
                <a:gd name="T0" fmla="*/ 0 w 46"/>
                <a:gd name="T1" fmla="*/ 2147483647 h 118"/>
                <a:gd name="T2" fmla="*/ 2147483647 w 46"/>
                <a:gd name="T3" fmla="*/ 2147483647 h 118"/>
                <a:gd name="T4" fmla="*/ 2147483647 w 46"/>
                <a:gd name="T5" fmla="*/ 2147483647 h 118"/>
                <a:gd name="T6" fmla="*/ 2147483647 w 46"/>
                <a:gd name="T7" fmla="*/ 2147483647 h 118"/>
                <a:gd name="T8" fmla="*/ 2147483647 w 46"/>
                <a:gd name="T9" fmla="*/ 2147483647 h 118"/>
                <a:gd name="T10" fmla="*/ 0 w 46"/>
                <a:gd name="T11" fmla="*/ 2147483647 h 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118">
                  <a:moveTo>
                    <a:pt x="0" y="60"/>
                  </a:moveTo>
                  <a:cubicBezTo>
                    <a:pt x="12" y="21"/>
                    <a:pt x="19" y="108"/>
                    <a:pt x="19" y="108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31" y="82"/>
                    <a:pt x="46" y="46"/>
                    <a:pt x="32" y="23"/>
                  </a:cubicBezTo>
                  <a:cubicBezTo>
                    <a:pt x="19" y="0"/>
                    <a:pt x="1" y="20"/>
                    <a:pt x="1" y="20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043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2" name="Freeform 102"/>
            <p:cNvSpPr>
              <a:spLocks/>
            </p:cNvSpPr>
            <p:nvPr/>
          </p:nvSpPr>
          <p:spPr bwMode="auto">
            <a:xfrm>
              <a:off x="1624479" y="2038915"/>
              <a:ext cx="289690" cy="512847"/>
            </a:xfrm>
            <a:custGeom>
              <a:avLst/>
              <a:gdLst>
                <a:gd name="T0" fmla="*/ 2147483647 w 35"/>
                <a:gd name="T1" fmla="*/ 0 h 62"/>
                <a:gd name="T2" fmla="*/ 2147483647 w 35"/>
                <a:gd name="T3" fmla="*/ 0 h 62"/>
                <a:gd name="T4" fmla="*/ 2147483647 w 35"/>
                <a:gd name="T5" fmla="*/ 2147483647 h 62"/>
                <a:gd name="T6" fmla="*/ 2147483647 w 35"/>
                <a:gd name="T7" fmla="*/ 0 h 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62">
                  <a:moveTo>
                    <a:pt x="5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5" y="45"/>
                    <a:pt x="18" y="62"/>
                    <a:pt x="18" y="62"/>
                  </a:cubicBezTo>
                  <a:cubicBezTo>
                    <a:pt x="18" y="62"/>
                    <a:pt x="0" y="46"/>
                    <a:pt x="5" y="0"/>
                  </a:cubicBezTo>
                </a:path>
              </a:pathLst>
            </a:custGeom>
            <a:solidFill>
              <a:srgbClr val="FFF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3" name="Freeform 103"/>
            <p:cNvSpPr>
              <a:spLocks/>
            </p:cNvSpPr>
            <p:nvPr/>
          </p:nvSpPr>
          <p:spPr bwMode="auto">
            <a:xfrm>
              <a:off x="1674378" y="2038915"/>
              <a:ext cx="207911" cy="356221"/>
            </a:xfrm>
            <a:custGeom>
              <a:avLst/>
              <a:gdLst>
                <a:gd name="T0" fmla="*/ 2147483647 w 25"/>
                <a:gd name="T1" fmla="*/ 0 h 43"/>
                <a:gd name="T2" fmla="*/ 2147483647 w 25"/>
                <a:gd name="T3" fmla="*/ 0 h 43"/>
                <a:gd name="T4" fmla="*/ 2147483647 w 25"/>
                <a:gd name="T5" fmla="*/ 2147483647 h 43"/>
                <a:gd name="T6" fmla="*/ 2147483647 w 25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43">
                  <a:moveTo>
                    <a:pt x="1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20"/>
                    <a:pt x="12" y="43"/>
                    <a:pt x="12" y="43"/>
                  </a:cubicBezTo>
                  <a:cubicBezTo>
                    <a:pt x="12" y="43"/>
                    <a:pt x="0" y="18"/>
                    <a:pt x="1" y="0"/>
                  </a:cubicBezTo>
                </a:path>
              </a:pathLst>
            </a:custGeom>
            <a:solidFill>
              <a:srgbClr val="FFD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4" name="Freeform 104"/>
            <p:cNvSpPr>
              <a:spLocks/>
            </p:cNvSpPr>
            <p:nvPr/>
          </p:nvSpPr>
          <p:spPr bwMode="auto">
            <a:xfrm>
              <a:off x="1691011" y="2038915"/>
              <a:ext cx="166329" cy="256424"/>
            </a:xfrm>
            <a:custGeom>
              <a:avLst/>
              <a:gdLst>
                <a:gd name="T0" fmla="*/ 2147483647 w 20"/>
                <a:gd name="T1" fmla="*/ 0 h 31"/>
                <a:gd name="T2" fmla="*/ 2147483647 w 20"/>
                <a:gd name="T3" fmla="*/ 0 h 31"/>
                <a:gd name="T4" fmla="*/ 2147483647 w 20"/>
                <a:gd name="T5" fmla="*/ 2147483647 h 31"/>
                <a:gd name="T6" fmla="*/ 2147483647 w 20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31">
                  <a:moveTo>
                    <a:pt x="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20"/>
                    <a:pt x="11" y="31"/>
                    <a:pt x="11" y="31"/>
                  </a:cubicBezTo>
                  <a:cubicBezTo>
                    <a:pt x="11" y="31"/>
                    <a:pt x="0" y="18"/>
                    <a:pt x="1" y="0"/>
                  </a:cubicBezTo>
                </a:path>
              </a:pathLst>
            </a:custGeom>
            <a:solidFill>
              <a:srgbClr val="FFAC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5" name="Freeform 105"/>
            <p:cNvSpPr>
              <a:spLocks/>
            </p:cNvSpPr>
            <p:nvPr/>
          </p:nvSpPr>
          <p:spPr bwMode="auto">
            <a:xfrm>
              <a:off x="1657745" y="0"/>
              <a:ext cx="124747" cy="116430"/>
            </a:xfrm>
            <a:custGeom>
              <a:avLst/>
              <a:gdLst>
                <a:gd name="T0" fmla="*/ 2147483647 w 15"/>
                <a:gd name="T1" fmla="*/ 0 h 14"/>
                <a:gd name="T2" fmla="*/ 0 w 15"/>
                <a:gd name="T3" fmla="*/ 2147483647 h 14"/>
                <a:gd name="T4" fmla="*/ 2147483647 w 15"/>
                <a:gd name="T5" fmla="*/ 2147483647 h 14"/>
                <a:gd name="T6" fmla="*/ 2147483647 w 15"/>
                <a:gd name="T7" fmla="*/ 2147483647 h 14"/>
                <a:gd name="T8" fmla="*/ 2147483647 w 15"/>
                <a:gd name="T9" fmla="*/ 2147483647 h 14"/>
                <a:gd name="T10" fmla="*/ 2147483647 w 15"/>
                <a:gd name="T11" fmla="*/ 2147483647 h 14"/>
                <a:gd name="T12" fmla="*/ 2147483647 w 15"/>
                <a:gd name="T13" fmla="*/ 0 h 14"/>
                <a:gd name="T14" fmla="*/ 2147483647 w 15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" h="14">
                  <a:moveTo>
                    <a:pt x="15" y="0"/>
                  </a:moveTo>
                  <a:cubicBezTo>
                    <a:pt x="15" y="0"/>
                    <a:pt x="9" y="6"/>
                    <a:pt x="0" y="14"/>
                  </a:cubicBezTo>
                  <a:cubicBezTo>
                    <a:pt x="7" y="7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2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6" name="Freeform 106"/>
            <p:cNvSpPr>
              <a:spLocks/>
            </p:cNvSpPr>
            <p:nvPr/>
          </p:nvSpPr>
          <p:spPr bwMode="auto">
            <a:xfrm>
              <a:off x="1426271" y="24949"/>
              <a:ext cx="339588" cy="414436"/>
            </a:xfrm>
            <a:custGeom>
              <a:avLst/>
              <a:gdLst>
                <a:gd name="T0" fmla="*/ 2147483647 w 41"/>
                <a:gd name="T1" fmla="*/ 0 h 50"/>
                <a:gd name="T2" fmla="*/ 2147483647 w 41"/>
                <a:gd name="T3" fmla="*/ 2147483647 h 50"/>
                <a:gd name="T4" fmla="*/ 2147483647 w 41"/>
                <a:gd name="T5" fmla="*/ 2147483647 h 50"/>
                <a:gd name="T6" fmla="*/ 2147483647 w 41"/>
                <a:gd name="T7" fmla="*/ 2147483647 h 50"/>
                <a:gd name="T8" fmla="*/ 0 w 41"/>
                <a:gd name="T9" fmla="*/ 2147483647 h 50"/>
                <a:gd name="T10" fmla="*/ 0 w 41"/>
                <a:gd name="T11" fmla="*/ 2147483647 h 50"/>
                <a:gd name="T12" fmla="*/ 2147483647 w 41"/>
                <a:gd name="T13" fmla="*/ 0 h 50"/>
                <a:gd name="T14" fmla="*/ 2147483647 w 41"/>
                <a:gd name="T15" fmla="*/ 0 h 50"/>
                <a:gd name="T16" fmla="*/ 2147483647 w 41"/>
                <a:gd name="T17" fmla="*/ 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" h="50">
                  <a:moveTo>
                    <a:pt x="41" y="0"/>
                  </a:moveTo>
                  <a:cubicBezTo>
                    <a:pt x="41" y="0"/>
                    <a:pt x="35" y="4"/>
                    <a:pt x="28" y="11"/>
                  </a:cubicBezTo>
                  <a:cubicBezTo>
                    <a:pt x="25" y="14"/>
                    <a:pt x="22" y="18"/>
                    <a:pt x="18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2" y="30"/>
                    <a:pt x="5" y="4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0" y="28"/>
                    <a:pt x="33" y="7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787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7" name="Freeform 107"/>
            <p:cNvSpPr>
              <a:spLocks/>
            </p:cNvSpPr>
            <p:nvPr/>
          </p:nvSpPr>
          <p:spPr bwMode="auto">
            <a:xfrm>
              <a:off x="1368056" y="439386"/>
              <a:ext cx="58215" cy="497601"/>
            </a:xfrm>
            <a:custGeom>
              <a:avLst/>
              <a:gdLst>
                <a:gd name="T0" fmla="*/ 2147483647 w 7"/>
                <a:gd name="T1" fmla="*/ 0 h 60"/>
                <a:gd name="T2" fmla="*/ 2147483647 w 7"/>
                <a:gd name="T3" fmla="*/ 0 h 60"/>
                <a:gd name="T4" fmla="*/ 2147483647 w 7"/>
                <a:gd name="T5" fmla="*/ 0 h 60"/>
                <a:gd name="T6" fmla="*/ 2147483647 w 7"/>
                <a:gd name="T7" fmla="*/ 2147483647 h 60"/>
                <a:gd name="T8" fmla="*/ 2147483647 w 7"/>
                <a:gd name="T9" fmla="*/ 2147483647 h 60"/>
                <a:gd name="T10" fmla="*/ 2147483647 w 7"/>
                <a:gd name="T11" fmla="*/ 0 h 60"/>
                <a:gd name="T12" fmla="*/ 2147483647 w 7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60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14"/>
                    <a:pt x="0" y="36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0" y="36"/>
                    <a:pt x="1" y="14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3D4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8" name="Freeform 108"/>
            <p:cNvSpPr>
              <a:spLocks/>
            </p:cNvSpPr>
            <p:nvPr/>
          </p:nvSpPr>
          <p:spPr bwMode="auto">
            <a:xfrm>
              <a:off x="1384689" y="936986"/>
              <a:ext cx="0" cy="8316"/>
            </a:xfrm>
            <a:custGeom>
              <a:avLst/>
              <a:gdLst>
                <a:gd name="T0" fmla="*/ 0 h 1"/>
                <a:gd name="T1" fmla="*/ 2147483647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87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9" name="Freeform 109"/>
            <p:cNvSpPr>
              <a:spLocks noEditPoints="1"/>
            </p:cNvSpPr>
            <p:nvPr/>
          </p:nvSpPr>
          <p:spPr bwMode="auto">
            <a:xfrm>
              <a:off x="1516366" y="1772789"/>
              <a:ext cx="216228" cy="241177"/>
            </a:xfrm>
            <a:custGeom>
              <a:avLst/>
              <a:gdLst>
                <a:gd name="T0" fmla="*/ 2147483647 w 26"/>
                <a:gd name="T1" fmla="*/ 2147483647 h 29"/>
                <a:gd name="T2" fmla="*/ 2147483647 w 26"/>
                <a:gd name="T3" fmla="*/ 2147483647 h 29"/>
                <a:gd name="T4" fmla="*/ 2147483647 w 26"/>
                <a:gd name="T5" fmla="*/ 2147483647 h 29"/>
                <a:gd name="T6" fmla="*/ 2147483647 w 26"/>
                <a:gd name="T7" fmla="*/ 2147483647 h 29"/>
                <a:gd name="T8" fmla="*/ 2147483647 w 26"/>
                <a:gd name="T9" fmla="*/ 2147483647 h 29"/>
                <a:gd name="T10" fmla="*/ 2147483647 w 26"/>
                <a:gd name="T11" fmla="*/ 2147483647 h 29"/>
                <a:gd name="T12" fmla="*/ 2147483647 w 26"/>
                <a:gd name="T13" fmla="*/ 2147483647 h 29"/>
                <a:gd name="T14" fmla="*/ 2147483647 w 26"/>
                <a:gd name="T15" fmla="*/ 2147483647 h 29"/>
                <a:gd name="T16" fmla="*/ 2147483647 w 26"/>
                <a:gd name="T17" fmla="*/ 2147483647 h 29"/>
                <a:gd name="T18" fmla="*/ 2147483647 w 26"/>
                <a:gd name="T19" fmla="*/ 2147483647 h 29"/>
                <a:gd name="T20" fmla="*/ 2147483647 w 26"/>
                <a:gd name="T21" fmla="*/ 2147483647 h 29"/>
                <a:gd name="T22" fmla="*/ 2147483647 w 26"/>
                <a:gd name="T23" fmla="*/ 2147483647 h 29"/>
                <a:gd name="T24" fmla="*/ 2147483647 w 26"/>
                <a:gd name="T25" fmla="*/ 2147483647 h 29"/>
                <a:gd name="T26" fmla="*/ 2147483647 w 26"/>
                <a:gd name="T27" fmla="*/ 2147483647 h 29"/>
                <a:gd name="T28" fmla="*/ 2147483647 w 26"/>
                <a:gd name="T29" fmla="*/ 2147483647 h 29"/>
                <a:gd name="T30" fmla="*/ 2147483647 w 26"/>
                <a:gd name="T31" fmla="*/ 2147483647 h 29"/>
                <a:gd name="T32" fmla="*/ 2147483647 w 26"/>
                <a:gd name="T33" fmla="*/ 2147483647 h 29"/>
                <a:gd name="T34" fmla="*/ 0 w 26"/>
                <a:gd name="T35" fmla="*/ 0 h 29"/>
                <a:gd name="T36" fmla="*/ 0 w 26"/>
                <a:gd name="T37" fmla="*/ 0 h 29"/>
                <a:gd name="T38" fmla="*/ 2147483647 w 26"/>
                <a:gd name="T39" fmla="*/ 2147483647 h 29"/>
                <a:gd name="T40" fmla="*/ 0 w 26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" h="29">
                  <a:moveTo>
                    <a:pt x="18" y="29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18" y="29"/>
                    <a:pt x="18" y="29"/>
                    <a:pt x="18" y="29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10"/>
                    <a:pt x="3" y="12"/>
                    <a:pt x="4" y="13"/>
                  </a:cubicBezTo>
                  <a:cubicBezTo>
                    <a:pt x="3" y="12"/>
                    <a:pt x="3" y="10"/>
                    <a:pt x="2" y="8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3D4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0" name="Freeform 110"/>
            <p:cNvSpPr>
              <a:spLocks noEditPoints="1"/>
            </p:cNvSpPr>
            <p:nvPr/>
          </p:nvSpPr>
          <p:spPr bwMode="auto">
            <a:xfrm>
              <a:off x="1549631" y="1889219"/>
              <a:ext cx="216228" cy="124747"/>
            </a:xfrm>
            <a:custGeom>
              <a:avLst/>
              <a:gdLst>
                <a:gd name="T0" fmla="*/ 0 w 26"/>
                <a:gd name="T1" fmla="*/ 0 h 15"/>
                <a:gd name="T2" fmla="*/ 2147483647 w 26"/>
                <a:gd name="T3" fmla="*/ 2147483647 h 15"/>
                <a:gd name="T4" fmla="*/ 2147483647 w 26"/>
                <a:gd name="T5" fmla="*/ 2147483647 h 15"/>
                <a:gd name="T6" fmla="*/ 2147483647 w 26"/>
                <a:gd name="T7" fmla="*/ 2147483647 h 15"/>
                <a:gd name="T8" fmla="*/ 2147483647 w 26"/>
                <a:gd name="T9" fmla="*/ 2147483647 h 15"/>
                <a:gd name="T10" fmla="*/ 0 w 26"/>
                <a:gd name="T11" fmla="*/ 0 h 15"/>
                <a:gd name="T12" fmla="*/ 0 w 26"/>
                <a:gd name="T13" fmla="*/ 0 h 15"/>
                <a:gd name="T14" fmla="*/ 0 w 26"/>
                <a:gd name="T15" fmla="*/ 0 h 15"/>
                <a:gd name="T16" fmla="*/ 0 w 26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15">
                  <a:moveTo>
                    <a:pt x="0" y="0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33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1" name="Freeform 111"/>
            <p:cNvSpPr>
              <a:spLocks noEditPoints="1"/>
            </p:cNvSpPr>
            <p:nvPr/>
          </p:nvSpPr>
          <p:spPr bwMode="auto">
            <a:xfrm>
              <a:off x="1368056" y="8316"/>
              <a:ext cx="414436" cy="1889219"/>
            </a:xfrm>
            <a:custGeom>
              <a:avLst/>
              <a:gdLst>
                <a:gd name="T0" fmla="*/ 2147483647 w 50"/>
                <a:gd name="T1" fmla="*/ 2147483647 h 228"/>
                <a:gd name="T2" fmla="*/ 2147483647 w 50"/>
                <a:gd name="T3" fmla="*/ 2147483647 h 228"/>
                <a:gd name="T4" fmla="*/ 2147483647 w 50"/>
                <a:gd name="T5" fmla="*/ 2147483647 h 228"/>
                <a:gd name="T6" fmla="*/ 2147483647 w 50"/>
                <a:gd name="T7" fmla="*/ 2147483647 h 228"/>
                <a:gd name="T8" fmla="*/ 2147483647 w 50"/>
                <a:gd name="T9" fmla="*/ 2147483647 h 228"/>
                <a:gd name="T10" fmla="*/ 2147483647 w 50"/>
                <a:gd name="T11" fmla="*/ 2147483647 h 228"/>
                <a:gd name="T12" fmla="*/ 2147483647 w 50"/>
                <a:gd name="T13" fmla="*/ 2147483647 h 228"/>
                <a:gd name="T14" fmla="*/ 2147483647 w 50"/>
                <a:gd name="T15" fmla="*/ 2147483647 h 228"/>
                <a:gd name="T16" fmla="*/ 2147483647 w 50"/>
                <a:gd name="T17" fmla="*/ 2147483647 h 228"/>
                <a:gd name="T18" fmla="*/ 2147483647 w 50"/>
                <a:gd name="T19" fmla="*/ 2147483647 h 228"/>
                <a:gd name="T20" fmla="*/ 2147483647 w 50"/>
                <a:gd name="T21" fmla="*/ 2147483647 h 228"/>
                <a:gd name="T22" fmla="*/ 2147483647 w 50"/>
                <a:gd name="T23" fmla="*/ 2147483647 h 228"/>
                <a:gd name="T24" fmla="*/ 2147483647 w 50"/>
                <a:gd name="T25" fmla="*/ 2147483647 h 228"/>
                <a:gd name="T26" fmla="*/ 2147483647 w 50"/>
                <a:gd name="T27" fmla="*/ 2147483647 h 228"/>
                <a:gd name="T28" fmla="*/ 2147483647 w 50"/>
                <a:gd name="T29" fmla="*/ 2147483647 h 228"/>
                <a:gd name="T30" fmla="*/ 2147483647 w 50"/>
                <a:gd name="T31" fmla="*/ 2147483647 h 228"/>
                <a:gd name="T32" fmla="*/ 2147483647 w 50"/>
                <a:gd name="T33" fmla="*/ 2147483647 h 228"/>
                <a:gd name="T34" fmla="*/ 2147483647 w 50"/>
                <a:gd name="T35" fmla="*/ 2147483647 h 228"/>
                <a:gd name="T36" fmla="*/ 2147483647 w 50"/>
                <a:gd name="T37" fmla="*/ 2147483647 h 228"/>
                <a:gd name="T38" fmla="*/ 2147483647 w 50"/>
                <a:gd name="T39" fmla="*/ 2147483647 h 228"/>
                <a:gd name="T40" fmla="*/ 2147483647 w 50"/>
                <a:gd name="T41" fmla="*/ 2147483647 h 228"/>
                <a:gd name="T42" fmla="*/ 2147483647 w 50"/>
                <a:gd name="T43" fmla="*/ 2147483647 h 228"/>
                <a:gd name="T44" fmla="*/ 2147483647 w 50"/>
                <a:gd name="T45" fmla="*/ 2147483647 h 228"/>
                <a:gd name="T46" fmla="*/ 2147483647 w 50"/>
                <a:gd name="T47" fmla="*/ 2147483647 h 228"/>
                <a:gd name="T48" fmla="*/ 2147483647 w 50"/>
                <a:gd name="T49" fmla="*/ 2147483647 h 228"/>
                <a:gd name="T50" fmla="*/ 2147483647 w 50"/>
                <a:gd name="T51" fmla="*/ 2147483647 h 228"/>
                <a:gd name="T52" fmla="*/ 2147483647 w 50"/>
                <a:gd name="T53" fmla="*/ 2147483647 h 228"/>
                <a:gd name="T54" fmla="*/ 2147483647 w 50"/>
                <a:gd name="T55" fmla="*/ 2147483647 h 228"/>
                <a:gd name="T56" fmla="*/ 2147483647 w 50"/>
                <a:gd name="T57" fmla="*/ 2147483647 h 228"/>
                <a:gd name="T58" fmla="*/ 2147483647 w 50"/>
                <a:gd name="T59" fmla="*/ 2147483647 h 228"/>
                <a:gd name="T60" fmla="*/ 2147483647 w 50"/>
                <a:gd name="T61" fmla="*/ 2147483647 h 228"/>
                <a:gd name="T62" fmla="*/ 2147483647 w 50"/>
                <a:gd name="T63" fmla="*/ 2147483647 h 228"/>
                <a:gd name="T64" fmla="*/ 2147483647 w 50"/>
                <a:gd name="T65" fmla="*/ 2147483647 h 228"/>
                <a:gd name="T66" fmla="*/ 2147483647 w 50"/>
                <a:gd name="T67" fmla="*/ 2147483647 h 228"/>
                <a:gd name="T68" fmla="*/ 2147483647 w 50"/>
                <a:gd name="T69" fmla="*/ 0 h 228"/>
                <a:gd name="T70" fmla="*/ 2147483647 w 50"/>
                <a:gd name="T71" fmla="*/ 2147483647 h 228"/>
                <a:gd name="T72" fmla="*/ 2147483647 w 50"/>
                <a:gd name="T73" fmla="*/ 2147483647 h 228"/>
                <a:gd name="T74" fmla="*/ 2147483647 w 50"/>
                <a:gd name="T75" fmla="*/ 2147483647 h 228"/>
                <a:gd name="T76" fmla="*/ 2147483647 w 50"/>
                <a:gd name="T77" fmla="*/ 2147483647 h 228"/>
                <a:gd name="T78" fmla="*/ 2147483647 w 50"/>
                <a:gd name="T79" fmla="*/ 2147483647 h 228"/>
                <a:gd name="T80" fmla="*/ 2147483647 w 50"/>
                <a:gd name="T81" fmla="*/ 2147483647 h 228"/>
                <a:gd name="T82" fmla="*/ 2147483647 w 50"/>
                <a:gd name="T83" fmla="*/ 2147483647 h 228"/>
                <a:gd name="T84" fmla="*/ 2147483647 w 50"/>
                <a:gd name="T85" fmla="*/ 2147483647 h 228"/>
                <a:gd name="T86" fmla="*/ 2147483647 w 50"/>
                <a:gd name="T87" fmla="*/ 2147483647 h 228"/>
                <a:gd name="T88" fmla="*/ 2147483647 w 50"/>
                <a:gd name="T89" fmla="*/ 2147483647 h 228"/>
                <a:gd name="T90" fmla="*/ 2147483647 w 50"/>
                <a:gd name="T91" fmla="*/ 2147483647 h 228"/>
                <a:gd name="T92" fmla="*/ 2147483647 w 50"/>
                <a:gd name="T93" fmla="*/ 2147483647 h 228"/>
                <a:gd name="T94" fmla="*/ 2147483647 w 50"/>
                <a:gd name="T95" fmla="*/ 2147483647 h 228"/>
                <a:gd name="T96" fmla="*/ 2147483647 w 50"/>
                <a:gd name="T97" fmla="*/ 2147483647 h 228"/>
                <a:gd name="T98" fmla="*/ 2147483647 w 50"/>
                <a:gd name="T99" fmla="*/ 0 h 228"/>
                <a:gd name="T100" fmla="*/ 2147483647 w 50"/>
                <a:gd name="T101" fmla="*/ 0 h 2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0" h="228">
                  <a:moveTo>
                    <a:pt x="20" y="220"/>
                  </a:moveTo>
                  <a:cubicBezTo>
                    <a:pt x="20" y="220"/>
                    <a:pt x="20" y="220"/>
                    <a:pt x="20" y="221"/>
                  </a:cubicBezTo>
                  <a:cubicBezTo>
                    <a:pt x="21" y="223"/>
                    <a:pt x="21" y="225"/>
                    <a:pt x="22" y="226"/>
                  </a:cubicBezTo>
                  <a:cubicBezTo>
                    <a:pt x="22" y="227"/>
                    <a:pt x="22" y="227"/>
                    <a:pt x="22" y="227"/>
                  </a:cubicBezTo>
                  <a:cubicBezTo>
                    <a:pt x="22" y="227"/>
                    <a:pt x="22" y="227"/>
                    <a:pt x="22" y="227"/>
                  </a:cubicBezTo>
                  <a:cubicBezTo>
                    <a:pt x="22" y="227"/>
                    <a:pt x="22" y="227"/>
                    <a:pt x="22" y="227"/>
                  </a:cubicBezTo>
                  <a:cubicBezTo>
                    <a:pt x="22" y="227"/>
                    <a:pt x="22" y="227"/>
                    <a:pt x="22" y="227"/>
                  </a:cubicBezTo>
                  <a:cubicBezTo>
                    <a:pt x="22" y="227"/>
                    <a:pt x="22" y="227"/>
                    <a:pt x="22" y="227"/>
                  </a:cubicBezTo>
                  <a:cubicBezTo>
                    <a:pt x="48" y="228"/>
                    <a:pt x="48" y="228"/>
                    <a:pt x="48" y="228"/>
                  </a:cubicBezTo>
                  <a:cubicBezTo>
                    <a:pt x="49" y="223"/>
                    <a:pt x="49" y="223"/>
                    <a:pt x="49" y="223"/>
                  </a:cubicBezTo>
                  <a:cubicBezTo>
                    <a:pt x="21" y="223"/>
                    <a:pt x="21" y="223"/>
                    <a:pt x="21" y="223"/>
                  </a:cubicBezTo>
                  <a:cubicBezTo>
                    <a:pt x="21" y="222"/>
                    <a:pt x="20" y="221"/>
                    <a:pt x="20" y="220"/>
                  </a:cubicBezTo>
                  <a:moveTo>
                    <a:pt x="18" y="213"/>
                  </a:move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4"/>
                    <a:pt x="19" y="215"/>
                  </a:cubicBezTo>
                  <a:cubicBezTo>
                    <a:pt x="19" y="215"/>
                    <a:pt x="19" y="215"/>
                    <a:pt x="19" y="216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6"/>
                    <a:pt x="19" y="217"/>
                    <a:pt x="19" y="217"/>
                  </a:cubicBezTo>
                  <a:cubicBezTo>
                    <a:pt x="20" y="218"/>
                    <a:pt x="20" y="218"/>
                    <a:pt x="20" y="218"/>
                  </a:cubicBezTo>
                  <a:cubicBezTo>
                    <a:pt x="20" y="218"/>
                    <a:pt x="20" y="218"/>
                    <a:pt x="20" y="218"/>
                  </a:cubicBezTo>
                  <a:cubicBezTo>
                    <a:pt x="20" y="218"/>
                    <a:pt x="20" y="218"/>
                    <a:pt x="20" y="218"/>
                  </a:cubicBezTo>
                  <a:cubicBezTo>
                    <a:pt x="19" y="217"/>
                    <a:pt x="19" y="215"/>
                    <a:pt x="18" y="213"/>
                  </a:cubicBezTo>
                  <a:moveTo>
                    <a:pt x="18" y="211"/>
                  </a:moveTo>
                  <a:cubicBezTo>
                    <a:pt x="18" y="211"/>
                    <a:pt x="18" y="211"/>
                    <a:pt x="18" y="211"/>
                  </a:cubicBezTo>
                  <a:cubicBezTo>
                    <a:pt x="18" y="211"/>
                    <a:pt x="18" y="211"/>
                    <a:pt x="18" y="211"/>
                  </a:cubicBezTo>
                  <a:cubicBezTo>
                    <a:pt x="18" y="211"/>
                    <a:pt x="18" y="211"/>
                    <a:pt x="18" y="211"/>
                  </a:cubicBezTo>
                  <a:moveTo>
                    <a:pt x="8" y="161"/>
                  </a:moveTo>
                  <a:cubicBezTo>
                    <a:pt x="8" y="162"/>
                    <a:pt x="8" y="164"/>
                    <a:pt x="9" y="165"/>
                  </a:cubicBezTo>
                  <a:cubicBezTo>
                    <a:pt x="9" y="166"/>
                    <a:pt x="9" y="166"/>
                    <a:pt x="9" y="167"/>
                  </a:cubicBezTo>
                  <a:cubicBezTo>
                    <a:pt x="9" y="168"/>
                    <a:pt x="9" y="169"/>
                    <a:pt x="10" y="170"/>
                  </a:cubicBezTo>
                  <a:cubicBezTo>
                    <a:pt x="10" y="171"/>
                    <a:pt x="10" y="171"/>
                    <a:pt x="10" y="171"/>
                  </a:cubicBezTo>
                  <a:cubicBezTo>
                    <a:pt x="10" y="171"/>
                    <a:pt x="10" y="172"/>
                    <a:pt x="10" y="172"/>
                  </a:cubicBezTo>
                  <a:cubicBezTo>
                    <a:pt x="9" y="168"/>
                    <a:pt x="9" y="165"/>
                    <a:pt x="8" y="161"/>
                  </a:cubicBezTo>
                  <a:moveTo>
                    <a:pt x="50" y="0"/>
                  </a:moveTo>
                  <a:cubicBezTo>
                    <a:pt x="50" y="0"/>
                    <a:pt x="49" y="1"/>
                    <a:pt x="48" y="2"/>
                  </a:cubicBezTo>
                  <a:cubicBezTo>
                    <a:pt x="40" y="9"/>
                    <a:pt x="17" y="30"/>
                    <a:pt x="7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1" y="66"/>
                    <a:pt x="0" y="88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3" y="129"/>
                    <a:pt x="5" y="145"/>
                    <a:pt x="8" y="161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35" y="113"/>
                    <a:pt x="23" y="102"/>
                    <a:pt x="23" y="87"/>
                  </a:cubicBezTo>
                  <a:cubicBezTo>
                    <a:pt x="24" y="73"/>
                    <a:pt x="35" y="61"/>
                    <a:pt x="50" y="61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6" y="12"/>
                    <a:pt x="47" y="3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D1D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2" name="Freeform 112"/>
            <p:cNvSpPr>
              <a:spLocks/>
            </p:cNvSpPr>
            <p:nvPr/>
          </p:nvSpPr>
          <p:spPr bwMode="auto">
            <a:xfrm>
              <a:off x="1557948" y="514234"/>
              <a:ext cx="224544" cy="431069"/>
            </a:xfrm>
            <a:custGeom>
              <a:avLst/>
              <a:gdLst>
                <a:gd name="T0" fmla="*/ 2147483647 w 27"/>
                <a:gd name="T1" fmla="*/ 0 h 52"/>
                <a:gd name="T2" fmla="*/ 0 w 27"/>
                <a:gd name="T3" fmla="*/ 2147483647 h 52"/>
                <a:gd name="T4" fmla="*/ 2147483647 w 27"/>
                <a:gd name="T5" fmla="*/ 2147483647 h 52"/>
                <a:gd name="T6" fmla="*/ 2147483647 w 27"/>
                <a:gd name="T7" fmla="*/ 2147483647 h 52"/>
                <a:gd name="T8" fmla="*/ 2147483647 w 27"/>
                <a:gd name="T9" fmla="*/ 2147483647 h 52"/>
                <a:gd name="T10" fmla="*/ 2147483647 w 27"/>
                <a:gd name="T11" fmla="*/ 2147483647 h 52"/>
                <a:gd name="T12" fmla="*/ 2147483647 w 27"/>
                <a:gd name="T13" fmla="*/ 2147483647 h 52"/>
                <a:gd name="T14" fmla="*/ 2147483647 w 27"/>
                <a:gd name="T15" fmla="*/ 0 h 52"/>
                <a:gd name="T16" fmla="*/ 2147483647 w 27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52">
                  <a:moveTo>
                    <a:pt x="27" y="0"/>
                  </a:moveTo>
                  <a:cubicBezTo>
                    <a:pt x="12" y="0"/>
                    <a:pt x="1" y="12"/>
                    <a:pt x="0" y="26"/>
                  </a:cubicBezTo>
                  <a:cubicBezTo>
                    <a:pt x="0" y="41"/>
                    <a:pt x="12" y="52"/>
                    <a:pt x="26" y="52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15" y="47"/>
                    <a:pt x="5" y="38"/>
                    <a:pt x="6" y="26"/>
                  </a:cubicBezTo>
                  <a:cubicBezTo>
                    <a:pt x="6" y="15"/>
                    <a:pt x="15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B85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3" name="Freeform 113"/>
            <p:cNvSpPr>
              <a:spLocks/>
            </p:cNvSpPr>
            <p:nvPr/>
          </p:nvSpPr>
          <p:spPr bwMode="auto">
            <a:xfrm>
              <a:off x="1599530" y="555816"/>
              <a:ext cx="182962" cy="347905"/>
            </a:xfrm>
            <a:custGeom>
              <a:avLst/>
              <a:gdLst>
                <a:gd name="T0" fmla="*/ 2147483647 w 22"/>
                <a:gd name="T1" fmla="*/ 0 h 42"/>
                <a:gd name="T2" fmla="*/ 2147483647 w 22"/>
                <a:gd name="T3" fmla="*/ 2147483647 h 42"/>
                <a:gd name="T4" fmla="*/ 2147483647 w 22"/>
                <a:gd name="T5" fmla="*/ 2147483647 h 42"/>
                <a:gd name="T6" fmla="*/ 2147483647 w 22"/>
                <a:gd name="T7" fmla="*/ 0 h 42"/>
                <a:gd name="T8" fmla="*/ 2147483647 w 22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42">
                  <a:moveTo>
                    <a:pt x="22" y="0"/>
                  </a:moveTo>
                  <a:cubicBezTo>
                    <a:pt x="10" y="0"/>
                    <a:pt x="1" y="10"/>
                    <a:pt x="1" y="21"/>
                  </a:cubicBezTo>
                  <a:cubicBezTo>
                    <a:pt x="0" y="33"/>
                    <a:pt x="10" y="42"/>
                    <a:pt x="21" y="4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CDC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4" name="Freeform 114"/>
            <p:cNvSpPr>
              <a:spLocks/>
            </p:cNvSpPr>
            <p:nvPr/>
          </p:nvSpPr>
          <p:spPr bwMode="auto">
            <a:xfrm>
              <a:off x="1582897" y="8316"/>
              <a:ext cx="199595" cy="199595"/>
            </a:xfrm>
            <a:custGeom>
              <a:avLst/>
              <a:gdLst>
                <a:gd name="T0" fmla="*/ 2147483647 w 24"/>
                <a:gd name="T1" fmla="*/ 0 h 24"/>
                <a:gd name="T2" fmla="*/ 0 w 24"/>
                <a:gd name="T3" fmla="*/ 2147483647 h 24"/>
                <a:gd name="T4" fmla="*/ 2147483647 w 24"/>
                <a:gd name="T5" fmla="*/ 2147483647 h 24"/>
                <a:gd name="T6" fmla="*/ 2147483647 w 24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24">
                  <a:moveTo>
                    <a:pt x="24" y="0"/>
                  </a:moveTo>
                  <a:cubicBezTo>
                    <a:pt x="21" y="3"/>
                    <a:pt x="10" y="12"/>
                    <a:pt x="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033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5" name="Freeform 115"/>
            <p:cNvSpPr>
              <a:spLocks/>
            </p:cNvSpPr>
            <p:nvPr/>
          </p:nvSpPr>
          <p:spPr bwMode="auto">
            <a:xfrm>
              <a:off x="1434587" y="1343106"/>
              <a:ext cx="339588" cy="512847"/>
            </a:xfrm>
            <a:custGeom>
              <a:avLst/>
              <a:gdLst>
                <a:gd name="T0" fmla="*/ 0 w 41"/>
                <a:gd name="T1" fmla="*/ 0 h 62"/>
                <a:gd name="T2" fmla="*/ 0 w 41"/>
                <a:gd name="T3" fmla="*/ 0 h 62"/>
                <a:gd name="T4" fmla="*/ 0 w 41"/>
                <a:gd name="T5" fmla="*/ 0 h 62"/>
                <a:gd name="T6" fmla="*/ 2147483647 w 41"/>
                <a:gd name="T7" fmla="*/ 2147483647 h 62"/>
                <a:gd name="T8" fmla="*/ 2147483647 w 41"/>
                <a:gd name="T9" fmla="*/ 2147483647 h 62"/>
                <a:gd name="T10" fmla="*/ 2147483647 w 41"/>
                <a:gd name="T11" fmla="*/ 2147483647 h 62"/>
                <a:gd name="T12" fmla="*/ 2147483647 w 41"/>
                <a:gd name="T13" fmla="*/ 2147483647 h 62"/>
                <a:gd name="T14" fmla="*/ 2147483647 w 41"/>
                <a:gd name="T15" fmla="*/ 2147483647 h 62"/>
                <a:gd name="T16" fmla="*/ 2147483647 w 41"/>
                <a:gd name="T17" fmla="*/ 2147483647 h 62"/>
                <a:gd name="T18" fmla="*/ 2147483647 w 41"/>
                <a:gd name="T19" fmla="*/ 2147483647 h 62"/>
                <a:gd name="T20" fmla="*/ 2147483647 w 41"/>
                <a:gd name="T21" fmla="*/ 2147483647 h 62"/>
                <a:gd name="T22" fmla="*/ 2147483647 w 41"/>
                <a:gd name="T23" fmla="*/ 2147483647 h 62"/>
                <a:gd name="T24" fmla="*/ 2147483647 w 41"/>
                <a:gd name="T25" fmla="*/ 2147483647 h 62"/>
                <a:gd name="T26" fmla="*/ 2147483647 w 41"/>
                <a:gd name="T27" fmla="*/ 2147483647 h 62"/>
                <a:gd name="T28" fmla="*/ 2147483647 w 41"/>
                <a:gd name="T29" fmla="*/ 2147483647 h 62"/>
                <a:gd name="T30" fmla="*/ 2147483647 w 41"/>
                <a:gd name="T31" fmla="*/ 2147483647 h 62"/>
                <a:gd name="T32" fmla="*/ 2147483647 w 41"/>
                <a:gd name="T33" fmla="*/ 0 h 62"/>
                <a:gd name="T34" fmla="*/ 0 w 41"/>
                <a:gd name="T35" fmla="*/ 0 h 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6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7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0" y="12"/>
                    <a:pt x="17" y="19"/>
                    <a:pt x="17" y="1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5" y="53"/>
                    <a:pt x="13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1"/>
                    <a:pt x="10" y="52"/>
                  </a:cubicBezTo>
                  <a:cubicBezTo>
                    <a:pt x="11" y="54"/>
                    <a:pt x="11" y="56"/>
                    <a:pt x="12" y="57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8"/>
                    <a:pt x="12" y="58"/>
                    <a:pt x="12" y="59"/>
                  </a:cubicBezTo>
                  <a:cubicBezTo>
                    <a:pt x="12" y="60"/>
                    <a:pt x="13" y="61"/>
                    <a:pt x="13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85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6" name="Freeform 116"/>
            <p:cNvSpPr>
              <a:spLocks/>
            </p:cNvSpPr>
            <p:nvPr/>
          </p:nvSpPr>
          <p:spPr bwMode="auto">
            <a:xfrm>
              <a:off x="1343106" y="1458150"/>
              <a:ext cx="41582" cy="33266"/>
            </a:xfrm>
            <a:custGeom>
              <a:avLst/>
              <a:gdLst>
                <a:gd name="T0" fmla="*/ 2147483647 w 5"/>
                <a:gd name="T1" fmla="*/ 0 h 4"/>
                <a:gd name="T2" fmla="*/ 0 w 5"/>
                <a:gd name="T3" fmla="*/ 2147483647 h 4"/>
                <a:gd name="T4" fmla="*/ 0 w 5"/>
                <a:gd name="T5" fmla="*/ 2147483647 h 4"/>
                <a:gd name="T6" fmla="*/ 2147483647 w 5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1"/>
                    <a:pt x="1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2"/>
                    <a:pt x="3" y="1"/>
                    <a:pt x="5" y="0"/>
                  </a:cubicBezTo>
                </a:path>
              </a:pathLst>
            </a:custGeom>
            <a:solidFill>
              <a:srgbClr val="94A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7" name="Freeform 117"/>
            <p:cNvSpPr>
              <a:spLocks/>
            </p:cNvSpPr>
            <p:nvPr/>
          </p:nvSpPr>
          <p:spPr bwMode="auto">
            <a:xfrm>
              <a:off x="1268258" y="1491416"/>
              <a:ext cx="74848" cy="224544"/>
            </a:xfrm>
            <a:custGeom>
              <a:avLst/>
              <a:gdLst>
                <a:gd name="T0" fmla="*/ 2147483647 w 9"/>
                <a:gd name="T1" fmla="*/ 0 h 27"/>
                <a:gd name="T2" fmla="*/ 2147483647 w 9"/>
                <a:gd name="T3" fmla="*/ 0 h 27"/>
                <a:gd name="T4" fmla="*/ 2147483647 w 9"/>
                <a:gd name="T5" fmla="*/ 2147483647 h 27"/>
                <a:gd name="T6" fmla="*/ 0 w 9"/>
                <a:gd name="T7" fmla="*/ 2147483647 h 27"/>
                <a:gd name="T8" fmla="*/ 0 w 9"/>
                <a:gd name="T9" fmla="*/ 2147483647 h 27"/>
                <a:gd name="T10" fmla="*/ 2147483647 w 9"/>
                <a:gd name="T11" fmla="*/ 2147483647 h 27"/>
                <a:gd name="T12" fmla="*/ 2147483647 w 9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27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6" y="3"/>
                    <a:pt x="5" y="5"/>
                  </a:cubicBezTo>
                  <a:cubicBezTo>
                    <a:pt x="1" y="11"/>
                    <a:pt x="0" y="19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9"/>
                    <a:pt x="1" y="11"/>
                    <a:pt x="5" y="5"/>
                  </a:cubicBezTo>
                  <a:cubicBezTo>
                    <a:pt x="6" y="3"/>
                    <a:pt x="8" y="1"/>
                    <a:pt x="9" y="0"/>
                  </a:cubicBezTo>
                </a:path>
              </a:pathLst>
            </a:custGeom>
            <a:solidFill>
              <a:srgbClr val="3D4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8" name="Freeform 118"/>
            <p:cNvSpPr>
              <a:spLocks noEditPoints="1"/>
            </p:cNvSpPr>
            <p:nvPr/>
          </p:nvSpPr>
          <p:spPr bwMode="auto">
            <a:xfrm>
              <a:off x="1409638" y="2228807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94A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9" name="Freeform 119"/>
            <p:cNvSpPr>
              <a:spLocks noEditPoints="1"/>
            </p:cNvSpPr>
            <p:nvPr/>
          </p:nvSpPr>
          <p:spPr bwMode="auto">
            <a:xfrm>
              <a:off x="1409638" y="2228807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0" name="Freeform 120"/>
            <p:cNvSpPr>
              <a:spLocks/>
            </p:cNvSpPr>
            <p:nvPr/>
          </p:nvSpPr>
          <p:spPr bwMode="auto">
            <a:xfrm>
              <a:off x="1268258" y="1433201"/>
              <a:ext cx="306322" cy="878771"/>
            </a:xfrm>
            <a:custGeom>
              <a:avLst/>
              <a:gdLst>
                <a:gd name="T0" fmla="*/ 2147483647 w 37"/>
                <a:gd name="T1" fmla="*/ 0 h 106"/>
                <a:gd name="T2" fmla="*/ 2147483647 w 37"/>
                <a:gd name="T3" fmla="*/ 2147483647 h 106"/>
                <a:gd name="T4" fmla="*/ 2147483647 w 37"/>
                <a:gd name="T5" fmla="*/ 2147483647 h 106"/>
                <a:gd name="T6" fmla="*/ 2147483647 w 37"/>
                <a:gd name="T7" fmla="*/ 2147483647 h 106"/>
                <a:gd name="T8" fmla="*/ 0 w 37"/>
                <a:gd name="T9" fmla="*/ 2147483647 h 106"/>
                <a:gd name="T10" fmla="*/ 0 w 37"/>
                <a:gd name="T11" fmla="*/ 2147483647 h 106"/>
                <a:gd name="T12" fmla="*/ 2147483647 w 37"/>
                <a:gd name="T13" fmla="*/ 2147483647 h 106"/>
                <a:gd name="T14" fmla="*/ 2147483647 w 37"/>
                <a:gd name="T15" fmla="*/ 2147483647 h 106"/>
                <a:gd name="T16" fmla="*/ 2147483647 w 37"/>
                <a:gd name="T17" fmla="*/ 2147483647 h 106"/>
                <a:gd name="T18" fmla="*/ 2147483647 w 37"/>
                <a:gd name="T19" fmla="*/ 2147483647 h 106"/>
                <a:gd name="T20" fmla="*/ 2147483647 w 37"/>
                <a:gd name="T21" fmla="*/ 2147483647 h 106"/>
                <a:gd name="T22" fmla="*/ 2147483647 w 37"/>
                <a:gd name="T23" fmla="*/ 2147483647 h 106"/>
                <a:gd name="T24" fmla="*/ 2147483647 w 37"/>
                <a:gd name="T25" fmla="*/ 2147483647 h 106"/>
                <a:gd name="T26" fmla="*/ 2147483647 w 37"/>
                <a:gd name="T27" fmla="*/ 2147483647 h 106"/>
                <a:gd name="T28" fmla="*/ 2147483647 w 37"/>
                <a:gd name="T29" fmla="*/ 2147483647 h 106"/>
                <a:gd name="T30" fmla="*/ 2147483647 w 37"/>
                <a:gd name="T31" fmla="*/ 2147483647 h 106"/>
                <a:gd name="T32" fmla="*/ 2147483647 w 37"/>
                <a:gd name="T33" fmla="*/ 2147483647 h 106"/>
                <a:gd name="T34" fmla="*/ 2147483647 w 37"/>
                <a:gd name="T35" fmla="*/ 2147483647 h 106"/>
                <a:gd name="T36" fmla="*/ 2147483647 w 37"/>
                <a:gd name="T37" fmla="*/ 0 h 106"/>
                <a:gd name="T38" fmla="*/ 2147483647 w 37"/>
                <a:gd name="T39" fmla="*/ 0 h 106"/>
                <a:gd name="T40" fmla="*/ 2147483647 w 37"/>
                <a:gd name="T41" fmla="*/ 0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7" h="106">
                  <a:moveTo>
                    <a:pt x="21" y="0"/>
                  </a:moveTo>
                  <a:cubicBezTo>
                    <a:pt x="19" y="0"/>
                    <a:pt x="16" y="1"/>
                    <a:pt x="14" y="3"/>
                  </a:cubicBezTo>
                  <a:cubicBezTo>
                    <a:pt x="12" y="4"/>
                    <a:pt x="10" y="5"/>
                    <a:pt x="9" y="7"/>
                  </a:cubicBezTo>
                  <a:cubicBezTo>
                    <a:pt x="8" y="8"/>
                    <a:pt x="6" y="10"/>
                    <a:pt x="5" y="12"/>
                  </a:cubicBezTo>
                  <a:cubicBezTo>
                    <a:pt x="1" y="18"/>
                    <a:pt x="0" y="26"/>
                    <a:pt x="0" y="34"/>
                  </a:cubicBezTo>
                  <a:cubicBezTo>
                    <a:pt x="0" y="35"/>
                    <a:pt x="0" y="36"/>
                    <a:pt x="0" y="36"/>
                  </a:cubicBezTo>
                  <a:cubicBezTo>
                    <a:pt x="0" y="57"/>
                    <a:pt x="7" y="81"/>
                    <a:pt x="9" y="106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96"/>
                    <a:pt x="22" y="43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39"/>
                    <a:pt x="30" y="39"/>
                    <a:pt x="31" y="39"/>
                  </a:cubicBezTo>
                  <a:cubicBezTo>
                    <a:pt x="33" y="39"/>
                    <a:pt x="35" y="42"/>
                    <a:pt x="37" y="4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0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21" y="0"/>
                  </a:cubicBezTo>
                </a:path>
              </a:pathLst>
            </a:custGeom>
            <a:solidFill>
              <a:srgbClr val="033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75" name="组合 149"/>
          <p:cNvGrpSpPr>
            <a:grpSpLocks/>
          </p:cNvGrpSpPr>
          <p:nvPr/>
        </p:nvGrpSpPr>
        <p:grpSpPr bwMode="auto">
          <a:xfrm>
            <a:off x="10821988" y="2986088"/>
            <a:ext cx="889000" cy="889000"/>
            <a:chOff x="0" y="0"/>
            <a:chExt cx="889000" cy="889000"/>
          </a:xfrm>
        </p:grpSpPr>
        <p:sp>
          <p:nvSpPr>
            <p:cNvPr id="3101" name="矩形 140"/>
            <p:cNvSpPr>
              <a:spLocks noChangeArrowheads="1"/>
            </p:cNvSpPr>
            <p:nvPr/>
          </p:nvSpPr>
          <p:spPr bwMode="auto">
            <a:xfrm>
              <a:off x="0" y="0"/>
              <a:ext cx="889000" cy="889000"/>
            </a:xfrm>
            <a:prstGeom prst="rect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3102" name="组合 148"/>
            <p:cNvGrpSpPr>
              <a:grpSpLocks/>
            </p:cNvGrpSpPr>
            <p:nvPr/>
          </p:nvGrpSpPr>
          <p:grpSpPr bwMode="auto">
            <a:xfrm rot="8100000">
              <a:off x="143205" y="253292"/>
              <a:ext cx="379568" cy="382414"/>
              <a:chOff x="0" y="0"/>
              <a:chExt cx="889000" cy="895667"/>
            </a:xfrm>
          </p:grpSpPr>
          <p:cxnSp>
            <p:nvCxnSpPr>
              <p:cNvPr id="3103" name="直接连接符 142"/>
              <p:cNvCxnSpPr>
                <a:cxnSpLocks noChangeShapeType="1"/>
              </p:cNvCxnSpPr>
              <p:nvPr/>
            </p:nvCxnSpPr>
            <p:spPr bwMode="auto">
              <a:xfrm>
                <a:off x="0" y="0"/>
                <a:ext cx="889000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04" name="直接连接符 145"/>
              <p:cNvCxnSpPr>
                <a:cxnSpLocks noChangeShapeType="1"/>
              </p:cNvCxnSpPr>
              <p:nvPr/>
            </p:nvCxnSpPr>
            <p:spPr bwMode="auto">
              <a:xfrm>
                <a:off x="0" y="0"/>
                <a:ext cx="0" cy="895667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3076" name="组合 150"/>
          <p:cNvGrpSpPr>
            <a:grpSpLocks/>
          </p:cNvGrpSpPr>
          <p:nvPr/>
        </p:nvGrpSpPr>
        <p:grpSpPr bwMode="auto">
          <a:xfrm rot="10800000">
            <a:off x="481013" y="2982913"/>
            <a:ext cx="889000" cy="889000"/>
            <a:chOff x="0" y="0"/>
            <a:chExt cx="889000" cy="889000"/>
          </a:xfrm>
        </p:grpSpPr>
        <p:sp>
          <p:nvSpPr>
            <p:cNvPr id="3097" name="矩形 151"/>
            <p:cNvSpPr>
              <a:spLocks noChangeArrowheads="1"/>
            </p:cNvSpPr>
            <p:nvPr/>
          </p:nvSpPr>
          <p:spPr bwMode="auto">
            <a:xfrm>
              <a:off x="0" y="0"/>
              <a:ext cx="889000" cy="889000"/>
            </a:xfrm>
            <a:prstGeom prst="rect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3098" name="组合 152"/>
            <p:cNvGrpSpPr>
              <a:grpSpLocks/>
            </p:cNvGrpSpPr>
            <p:nvPr/>
          </p:nvGrpSpPr>
          <p:grpSpPr bwMode="auto">
            <a:xfrm rot="8100000">
              <a:off x="143205" y="253292"/>
              <a:ext cx="379568" cy="382414"/>
              <a:chOff x="0" y="0"/>
              <a:chExt cx="889000" cy="895667"/>
            </a:xfrm>
          </p:grpSpPr>
          <p:cxnSp>
            <p:nvCxnSpPr>
              <p:cNvPr id="3099" name="直接连接符 153"/>
              <p:cNvCxnSpPr>
                <a:cxnSpLocks noChangeShapeType="1"/>
              </p:cNvCxnSpPr>
              <p:nvPr/>
            </p:nvCxnSpPr>
            <p:spPr bwMode="auto">
              <a:xfrm>
                <a:off x="0" y="0"/>
                <a:ext cx="889000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00" name="直接连接符 154"/>
              <p:cNvCxnSpPr>
                <a:cxnSpLocks noChangeShapeType="1"/>
              </p:cNvCxnSpPr>
              <p:nvPr/>
            </p:nvCxnSpPr>
            <p:spPr bwMode="auto">
              <a:xfrm>
                <a:off x="0" y="0"/>
                <a:ext cx="0" cy="895667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3077" name="组合 144"/>
          <p:cNvGrpSpPr>
            <a:grpSpLocks/>
          </p:cNvGrpSpPr>
          <p:nvPr/>
        </p:nvGrpSpPr>
        <p:grpSpPr bwMode="auto">
          <a:xfrm>
            <a:off x="6337300" y="1668463"/>
            <a:ext cx="4057650" cy="461962"/>
            <a:chOff x="0" y="0"/>
            <a:chExt cx="4057802" cy="461665"/>
          </a:xfrm>
        </p:grpSpPr>
        <p:sp>
          <p:nvSpPr>
            <p:cNvPr id="3094" name="文本框 128"/>
            <p:cNvSpPr txBox="1">
              <a:spLocks noChangeArrowheads="1"/>
            </p:cNvSpPr>
            <p:nvPr/>
          </p:nvSpPr>
          <p:spPr bwMode="auto">
            <a:xfrm>
              <a:off x="1468847" y="0"/>
              <a:ext cx="25889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项目背景研究</a:t>
              </a:r>
            </a:p>
          </p:txBody>
        </p:sp>
        <p:sp>
          <p:nvSpPr>
            <p:cNvPr id="3095" name="文本框 129"/>
            <p:cNvSpPr txBox="1">
              <a:spLocks noChangeArrowheads="1"/>
            </p:cNvSpPr>
            <p:nvPr/>
          </p:nvSpPr>
          <p:spPr bwMode="auto">
            <a:xfrm>
              <a:off x="0" y="0"/>
              <a:ext cx="15965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Part 01</a:t>
              </a:r>
              <a:endParaRPr lang="zh-CN" altLang="en-US" sz="2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096" name="直接连接符 4"/>
            <p:cNvCxnSpPr>
              <a:cxnSpLocks noChangeShapeType="1"/>
            </p:cNvCxnSpPr>
            <p:nvPr/>
          </p:nvCxnSpPr>
          <p:spPr bwMode="auto">
            <a:xfrm flipV="1">
              <a:off x="1313519" y="53336"/>
              <a:ext cx="129417" cy="33254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78" name="组合 146"/>
          <p:cNvGrpSpPr>
            <a:grpSpLocks/>
          </p:cNvGrpSpPr>
          <p:nvPr/>
        </p:nvGrpSpPr>
        <p:grpSpPr bwMode="auto">
          <a:xfrm>
            <a:off x="6337300" y="2427288"/>
            <a:ext cx="4057650" cy="460375"/>
            <a:chOff x="0" y="0"/>
            <a:chExt cx="4057802" cy="461665"/>
          </a:xfrm>
        </p:grpSpPr>
        <p:sp>
          <p:nvSpPr>
            <p:cNvPr id="3091" name="文本框 127"/>
            <p:cNvSpPr txBox="1">
              <a:spLocks noChangeArrowheads="1"/>
            </p:cNvSpPr>
            <p:nvPr/>
          </p:nvSpPr>
          <p:spPr bwMode="auto">
            <a:xfrm>
              <a:off x="1468847" y="0"/>
              <a:ext cx="25889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团队成员介绍</a:t>
              </a:r>
            </a:p>
          </p:txBody>
        </p:sp>
        <p:sp>
          <p:nvSpPr>
            <p:cNvPr id="3092" name="文本框 130"/>
            <p:cNvSpPr txBox="1">
              <a:spLocks noChangeArrowheads="1"/>
            </p:cNvSpPr>
            <p:nvPr/>
          </p:nvSpPr>
          <p:spPr bwMode="auto">
            <a:xfrm>
              <a:off x="0" y="0"/>
              <a:ext cx="15965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Part 02</a:t>
              </a:r>
              <a:endParaRPr lang="zh-CN" altLang="en-US" sz="2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093" name="直接连接符 160"/>
            <p:cNvCxnSpPr>
              <a:cxnSpLocks noChangeShapeType="1"/>
            </p:cNvCxnSpPr>
            <p:nvPr/>
          </p:nvCxnSpPr>
          <p:spPr bwMode="auto">
            <a:xfrm flipV="1">
              <a:off x="1313519" y="65530"/>
              <a:ext cx="129417" cy="33254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79" name="组合 147"/>
          <p:cNvGrpSpPr>
            <a:grpSpLocks/>
          </p:cNvGrpSpPr>
          <p:nvPr/>
        </p:nvGrpSpPr>
        <p:grpSpPr bwMode="auto">
          <a:xfrm>
            <a:off x="6337300" y="3186113"/>
            <a:ext cx="4057650" cy="460375"/>
            <a:chOff x="0" y="0"/>
            <a:chExt cx="4057802" cy="461665"/>
          </a:xfrm>
        </p:grpSpPr>
        <p:sp>
          <p:nvSpPr>
            <p:cNvPr id="3088" name="文本框 126"/>
            <p:cNvSpPr txBox="1">
              <a:spLocks noChangeArrowheads="1"/>
            </p:cNvSpPr>
            <p:nvPr/>
          </p:nvSpPr>
          <p:spPr bwMode="auto">
            <a:xfrm>
              <a:off x="1468847" y="0"/>
              <a:ext cx="25889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项目特色展示</a:t>
              </a:r>
            </a:p>
          </p:txBody>
        </p:sp>
        <p:sp>
          <p:nvSpPr>
            <p:cNvPr id="3089" name="文本框 131"/>
            <p:cNvSpPr txBox="1">
              <a:spLocks noChangeArrowheads="1"/>
            </p:cNvSpPr>
            <p:nvPr/>
          </p:nvSpPr>
          <p:spPr bwMode="auto">
            <a:xfrm>
              <a:off x="0" y="0"/>
              <a:ext cx="15965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Part 03</a:t>
              </a:r>
              <a:endParaRPr lang="zh-CN" altLang="en-US" sz="2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090" name="直接连接符 161"/>
            <p:cNvCxnSpPr>
              <a:cxnSpLocks noChangeShapeType="1"/>
            </p:cNvCxnSpPr>
            <p:nvPr/>
          </p:nvCxnSpPr>
          <p:spPr bwMode="auto">
            <a:xfrm flipV="1">
              <a:off x="1313519" y="77724"/>
              <a:ext cx="129417" cy="33254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80" name="组合 164"/>
          <p:cNvGrpSpPr>
            <a:grpSpLocks/>
          </p:cNvGrpSpPr>
          <p:nvPr/>
        </p:nvGrpSpPr>
        <p:grpSpPr bwMode="auto">
          <a:xfrm>
            <a:off x="6337300" y="3943350"/>
            <a:ext cx="4057650" cy="461963"/>
            <a:chOff x="0" y="0"/>
            <a:chExt cx="4057802" cy="461665"/>
          </a:xfrm>
        </p:grpSpPr>
        <p:sp>
          <p:nvSpPr>
            <p:cNvPr id="3085" name="文本框 125"/>
            <p:cNvSpPr txBox="1">
              <a:spLocks noChangeArrowheads="1"/>
            </p:cNvSpPr>
            <p:nvPr/>
          </p:nvSpPr>
          <p:spPr bwMode="auto">
            <a:xfrm>
              <a:off x="1468847" y="0"/>
              <a:ext cx="25889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市场评估分析</a:t>
              </a:r>
            </a:p>
          </p:txBody>
        </p:sp>
        <p:sp>
          <p:nvSpPr>
            <p:cNvPr id="3086" name="文本框 132"/>
            <p:cNvSpPr txBox="1">
              <a:spLocks noChangeArrowheads="1"/>
            </p:cNvSpPr>
            <p:nvPr/>
          </p:nvSpPr>
          <p:spPr bwMode="auto">
            <a:xfrm>
              <a:off x="0" y="0"/>
              <a:ext cx="15965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Part 04</a:t>
              </a:r>
              <a:endParaRPr lang="zh-CN" altLang="en-US" sz="2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087" name="直接连接符 162"/>
            <p:cNvCxnSpPr>
              <a:cxnSpLocks noChangeShapeType="1"/>
            </p:cNvCxnSpPr>
            <p:nvPr/>
          </p:nvCxnSpPr>
          <p:spPr bwMode="auto">
            <a:xfrm flipV="1">
              <a:off x="1313519" y="89918"/>
              <a:ext cx="129417" cy="33254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81" name="组合 165"/>
          <p:cNvGrpSpPr>
            <a:grpSpLocks/>
          </p:cNvGrpSpPr>
          <p:nvPr/>
        </p:nvGrpSpPr>
        <p:grpSpPr bwMode="auto">
          <a:xfrm>
            <a:off x="6337300" y="4702175"/>
            <a:ext cx="4057650" cy="461963"/>
            <a:chOff x="0" y="0"/>
            <a:chExt cx="4057802" cy="461665"/>
          </a:xfrm>
        </p:grpSpPr>
        <p:sp>
          <p:nvSpPr>
            <p:cNvPr id="3082" name="文本框 124"/>
            <p:cNvSpPr txBox="1">
              <a:spLocks noChangeArrowheads="1"/>
            </p:cNvSpPr>
            <p:nvPr/>
          </p:nvSpPr>
          <p:spPr bwMode="auto">
            <a:xfrm>
              <a:off x="1468847" y="0"/>
              <a:ext cx="25889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财务计划报表</a:t>
              </a:r>
            </a:p>
          </p:txBody>
        </p:sp>
        <p:sp>
          <p:nvSpPr>
            <p:cNvPr id="3083" name="文本框 133"/>
            <p:cNvSpPr txBox="1">
              <a:spLocks noChangeArrowheads="1"/>
            </p:cNvSpPr>
            <p:nvPr/>
          </p:nvSpPr>
          <p:spPr bwMode="auto">
            <a:xfrm>
              <a:off x="0" y="0"/>
              <a:ext cx="15965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Part 05</a:t>
              </a:r>
              <a:endParaRPr lang="zh-CN" altLang="en-US" sz="2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084" name="直接连接符 163"/>
            <p:cNvCxnSpPr>
              <a:cxnSpLocks noChangeShapeType="1"/>
            </p:cNvCxnSpPr>
            <p:nvPr/>
          </p:nvCxnSpPr>
          <p:spPr bwMode="auto">
            <a:xfrm flipV="1">
              <a:off x="1313519" y="102114"/>
              <a:ext cx="129417" cy="33254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596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5"/>
          <p:cNvSpPr>
            <a:spLocks noChangeArrowheads="1"/>
          </p:cNvSpPr>
          <p:nvPr/>
        </p:nvSpPr>
        <p:spPr bwMode="auto">
          <a:xfrm>
            <a:off x="4051300" y="1384300"/>
            <a:ext cx="4089400" cy="4089400"/>
          </a:xfrm>
          <a:prstGeom prst="ellipse">
            <a:avLst/>
          </a:prstGeom>
          <a:solidFill>
            <a:srgbClr val="474F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1507" name="Oval 5"/>
          <p:cNvSpPr>
            <a:spLocks noChangeArrowheads="1"/>
          </p:cNvSpPr>
          <p:nvPr/>
        </p:nvSpPr>
        <p:spPr bwMode="auto">
          <a:xfrm>
            <a:off x="4256088" y="1589088"/>
            <a:ext cx="3679825" cy="3679825"/>
          </a:xfrm>
          <a:prstGeom prst="ellipse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21508" name="组合 161"/>
          <p:cNvGrpSpPr>
            <a:grpSpLocks/>
          </p:cNvGrpSpPr>
          <p:nvPr/>
        </p:nvGrpSpPr>
        <p:grpSpPr bwMode="auto">
          <a:xfrm>
            <a:off x="5851525" y="4205288"/>
            <a:ext cx="488950" cy="488950"/>
            <a:chOff x="0" y="0"/>
            <a:chExt cx="489284" cy="489284"/>
          </a:xfrm>
        </p:grpSpPr>
        <p:sp>
          <p:nvSpPr>
            <p:cNvPr id="21512" name="Oval 70"/>
            <p:cNvSpPr>
              <a:spLocks noChangeArrowheads="1"/>
            </p:cNvSpPr>
            <p:nvPr/>
          </p:nvSpPr>
          <p:spPr bwMode="auto">
            <a:xfrm>
              <a:off x="0" y="0"/>
              <a:ext cx="489284" cy="489284"/>
            </a:xfrm>
            <a:prstGeom prst="ellipse">
              <a:avLst/>
            </a:pr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513" name="Freeform 71"/>
            <p:cNvSpPr>
              <a:spLocks/>
            </p:cNvSpPr>
            <p:nvPr/>
          </p:nvSpPr>
          <p:spPr bwMode="auto">
            <a:xfrm>
              <a:off x="41583" y="91481"/>
              <a:ext cx="414436" cy="364538"/>
            </a:xfrm>
            <a:custGeom>
              <a:avLst/>
              <a:gdLst>
                <a:gd name="T0" fmla="*/ 2147483647 w 50"/>
                <a:gd name="T1" fmla="*/ 2147483647 h 44"/>
                <a:gd name="T2" fmla="*/ 2147483647 w 50"/>
                <a:gd name="T3" fmla="*/ 2147483647 h 44"/>
                <a:gd name="T4" fmla="*/ 0 w 50"/>
                <a:gd name="T5" fmla="*/ 2147483647 h 44"/>
                <a:gd name="T6" fmla="*/ 2147483647 w 50"/>
                <a:gd name="T7" fmla="*/ 2147483647 h 44"/>
                <a:gd name="T8" fmla="*/ 2147483647 w 50"/>
                <a:gd name="T9" fmla="*/ 2147483647 h 44"/>
                <a:gd name="T10" fmla="*/ 2147483647 w 50"/>
                <a:gd name="T11" fmla="*/ 2147483647 h 44"/>
                <a:gd name="T12" fmla="*/ 2147483647 w 50"/>
                <a:gd name="T13" fmla="*/ 2147483647 h 44"/>
                <a:gd name="T14" fmla="*/ 2147483647 w 50"/>
                <a:gd name="T15" fmla="*/ 2147483647 h 44"/>
                <a:gd name="T16" fmla="*/ 2147483647 w 50"/>
                <a:gd name="T17" fmla="*/ 2147483647 h 44"/>
                <a:gd name="T18" fmla="*/ 2147483647 w 50"/>
                <a:gd name="T19" fmla="*/ 2147483647 h 44"/>
                <a:gd name="T20" fmla="*/ 2147483647 w 50"/>
                <a:gd name="T21" fmla="*/ 2147483647 h 44"/>
                <a:gd name="T22" fmla="*/ 2147483647 w 50"/>
                <a:gd name="T23" fmla="*/ 2147483647 h 44"/>
                <a:gd name="T24" fmla="*/ 2147483647 w 50"/>
                <a:gd name="T25" fmla="*/ 2147483647 h 44"/>
                <a:gd name="T26" fmla="*/ 2147483647 w 50"/>
                <a:gd name="T27" fmla="*/ 2147483647 h 44"/>
                <a:gd name="T28" fmla="*/ 2147483647 w 50"/>
                <a:gd name="T29" fmla="*/ 2147483647 h 44"/>
                <a:gd name="T30" fmla="*/ 2147483647 w 50"/>
                <a:gd name="T31" fmla="*/ 2147483647 h 44"/>
                <a:gd name="T32" fmla="*/ 2147483647 w 50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0" h="44">
                  <a:moveTo>
                    <a:pt x="25" y="44"/>
                  </a:moveTo>
                  <a:cubicBezTo>
                    <a:pt x="18" y="44"/>
                    <a:pt x="12" y="41"/>
                    <a:pt x="7" y="36"/>
                  </a:cubicBezTo>
                  <a:cubicBezTo>
                    <a:pt x="2" y="32"/>
                    <a:pt x="0" y="25"/>
                    <a:pt x="0" y="19"/>
                  </a:cubicBezTo>
                  <a:cubicBezTo>
                    <a:pt x="0" y="12"/>
                    <a:pt x="2" y="6"/>
                    <a:pt x="7" y="1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3" y="2"/>
                    <a:pt x="13" y="4"/>
                    <a:pt x="11" y="5"/>
                  </a:cubicBezTo>
                  <a:cubicBezTo>
                    <a:pt x="8" y="9"/>
                    <a:pt x="6" y="14"/>
                    <a:pt x="6" y="19"/>
                  </a:cubicBezTo>
                  <a:cubicBezTo>
                    <a:pt x="6" y="24"/>
                    <a:pt x="8" y="28"/>
                    <a:pt x="11" y="32"/>
                  </a:cubicBezTo>
                  <a:cubicBezTo>
                    <a:pt x="15" y="35"/>
                    <a:pt x="20" y="37"/>
                    <a:pt x="25" y="37"/>
                  </a:cubicBezTo>
                  <a:cubicBezTo>
                    <a:pt x="30" y="37"/>
                    <a:pt x="34" y="35"/>
                    <a:pt x="38" y="32"/>
                  </a:cubicBezTo>
                  <a:cubicBezTo>
                    <a:pt x="41" y="28"/>
                    <a:pt x="43" y="24"/>
                    <a:pt x="43" y="19"/>
                  </a:cubicBezTo>
                  <a:cubicBezTo>
                    <a:pt x="43" y="14"/>
                    <a:pt x="41" y="9"/>
                    <a:pt x="38" y="5"/>
                  </a:cubicBezTo>
                  <a:cubicBezTo>
                    <a:pt x="37" y="4"/>
                    <a:pt x="37" y="2"/>
                    <a:pt x="38" y="1"/>
                  </a:cubicBezTo>
                  <a:cubicBezTo>
                    <a:pt x="39" y="0"/>
                    <a:pt x="41" y="0"/>
                    <a:pt x="42" y="1"/>
                  </a:cubicBezTo>
                  <a:cubicBezTo>
                    <a:pt x="47" y="6"/>
                    <a:pt x="50" y="12"/>
                    <a:pt x="50" y="19"/>
                  </a:cubicBezTo>
                  <a:cubicBezTo>
                    <a:pt x="50" y="25"/>
                    <a:pt x="47" y="32"/>
                    <a:pt x="42" y="36"/>
                  </a:cubicBezTo>
                  <a:cubicBezTo>
                    <a:pt x="38" y="41"/>
                    <a:pt x="31" y="44"/>
                    <a:pt x="25" y="44"/>
                  </a:cubicBezTo>
                </a:path>
              </a:pathLst>
            </a:custGeom>
            <a:solidFill>
              <a:srgbClr val="D94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4" name="Freeform 72"/>
            <p:cNvSpPr>
              <a:spLocks/>
            </p:cNvSpPr>
            <p:nvPr/>
          </p:nvSpPr>
          <p:spPr bwMode="auto">
            <a:xfrm>
              <a:off x="224544" y="24950"/>
              <a:ext cx="49899" cy="273057"/>
            </a:xfrm>
            <a:custGeom>
              <a:avLst/>
              <a:gdLst>
                <a:gd name="T0" fmla="*/ 2147483647 w 6"/>
                <a:gd name="T1" fmla="*/ 2147483647 h 33"/>
                <a:gd name="T2" fmla="*/ 0 w 6"/>
                <a:gd name="T3" fmla="*/ 2147483647 h 33"/>
                <a:gd name="T4" fmla="*/ 0 w 6"/>
                <a:gd name="T5" fmla="*/ 2147483647 h 33"/>
                <a:gd name="T6" fmla="*/ 2147483647 w 6"/>
                <a:gd name="T7" fmla="*/ 0 h 33"/>
                <a:gd name="T8" fmla="*/ 2147483647 w 6"/>
                <a:gd name="T9" fmla="*/ 2147483647 h 33"/>
                <a:gd name="T10" fmla="*/ 2147483647 w 6"/>
                <a:gd name="T11" fmla="*/ 2147483647 h 33"/>
                <a:gd name="T12" fmla="*/ 2147483647 w 6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33">
                  <a:moveTo>
                    <a:pt x="3" y="33"/>
                  </a:moveTo>
                  <a:cubicBezTo>
                    <a:pt x="1" y="33"/>
                    <a:pt x="0" y="32"/>
                    <a:pt x="0" y="3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2"/>
                    <a:pt x="4" y="33"/>
                    <a:pt x="3" y="33"/>
                  </a:cubicBezTo>
                </a:path>
              </a:pathLst>
            </a:custGeom>
            <a:solidFill>
              <a:srgbClr val="D94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09" name="文本框 160"/>
          <p:cNvSpPr txBox="1">
            <a:spLocks noChangeArrowheads="1"/>
          </p:cNvSpPr>
          <p:nvPr/>
        </p:nvSpPr>
        <p:spPr bwMode="auto">
          <a:xfrm>
            <a:off x="4279900" y="3294063"/>
            <a:ext cx="3632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3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市场评估分析</a:t>
            </a:r>
          </a:p>
        </p:txBody>
      </p:sp>
      <p:sp>
        <p:nvSpPr>
          <p:cNvPr id="21510" name="文本框 163"/>
          <p:cNvSpPr txBox="1">
            <a:spLocks noChangeArrowheads="1"/>
          </p:cNvSpPr>
          <p:nvPr/>
        </p:nvSpPr>
        <p:spPr bwMode="auto">
          <a:xfrm>
            <a:off x="4754563" y="2163763"/>
            <a:ext cx="2682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5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04</a:t>
            </a:r>
            <a:endParaRPr lang="zh-CN" altLang="en-US" sz="54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1511" name="直接连接符 165"/>
          <p:cNvCxnSpPr>
            <a:cxnSpLocks noChangeShapeType="1"/>
          </p:cNvCxnSpPr>
          <p:nvPr/>
        </p:nvCxnSpPr>
        <p:spPr bwMode="auto">
          <a:xfrm>
            <a:off x="5475288" y="3168650"/>
            <a:ext cx="12414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596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3"/>
          <p:cNvGrpSpPr>
            <a:grpSpLocks/>
          </p:cNvGrpSpPr>
          <p:nvPr/>
        </p:nvGrpSpPr>
        <p:grpSpPr bwMode="auto">
          <a:xfrm>
            <a:off x="0" y="0"/>
            <a:ext cx="2387600" cy="457200"/>
            <a:chOff x="0" y="0"/>
            <a:chExt cx="2080285" cy="457200"/>
          </a:xfrm>
        </p:grpSpPr>
        <p:sp>
          <p:nvSpPr>
            <p:cNvPr id="22589" name="矩形 1"/>
            <p:cNvSpPr>
              <a:spLocks noChangeArrowheads="1"/>
            </p:cNvSpPr>
            <p:nvPr/>
          </p:nvSpPr>
          <p:spPr bwMode="auto">
            <a:xfrm>
              <a:off x="0" y="0"/>
              <a:ext cx="1616546" cy="457200"/>
            </a:xfrm>
            <a:prstGeom prst="rect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590" name="等腰三角形 2"/>
            <p:cNvSpPr>
              <a:spLocks noChangeArrowheads="1"/>
            </p:cNvSpPr>
            <p:nvPr/>
          </p:nvSpPr>
          <p:spPr bwMode="auto">
            <a:xfrm rot="10800000">
              <a:off x="1616547" y="0"/>
              <a:ext cx="463738" cy="457200"/>
            </a:xfrm>
            <a:prstGeom prst="triangle">
              <a:avLst>
                <a:gd name="adj" fmla="val 100000"/>
              </a:avLst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2531" name="文本框 13"/>
          <p:cNvSpPr txBox="1">
            <a:spLocks noChangeArrowheads="1"/>
          </p:cNvSpPr>
          <p:nvPr/>
        </p:nvSpPr>
        <p:spPr bwMode="auto">
          <a:xfrm>
            <a:off x="120650" y="44450"/>
            <a:ext cx="1612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22532" name="Freeform 79"/>
          <p:cNvSpPr>
            <a:spLocks/>
          </p:cNvSpPr>
          <p:nvPr/>
        </p:nvSpPr>
        <p:spPr bwMode="auto">
          <a:xfrm>
            <a:off x="6738938" y="3616325"/>
            <a:ext cx="4691062" cy="450850"/>
          </a:xfrm>
          <a:custGeom>
            <a:avLst/>
            <a:gdLst>
              <a:gd name="T0" fmla="*/ 0 w 4690753"/>
              <a:gd name="T1" fmla="*/ 449206 h 451262"/>
              <a:gd name="T2" fmla="*/ 332619 w 4690753"/>
              <a:gd name="T3" fmla="*/ 0 h 451262"/>
              <a:gd name="T4" fmla="*/ 4692298 w 4690753"/>
              <a:gd name="T5" fmla="*/ 0 h 45126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90753" h="451262">
                <a:moveTo>
                  <a:pt x="0" y="451262"/>
                </a:moveTo>
                <a:lnTo>
                  <a:pt x="332509" y="0"/>
                </a:lnTo>
                <a:lnTo>
                  <a:pt x="4690753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33" name="Freeform 80"/>
          <p:cNvSpPr>
            <a:spLocks/>
          </p:cNvSpPr>
          <p:nvPr/>
        </p:nvSpPr>
        <p:spPr bwMode="auto">
          <a:xfrm flipV="1">
            <a:off x="7677150" y="1763713"/>
            <a:ext cx="3621088" cy="177800"/>
          </a:xfrm>
          <a:custGeom>
            <a:avLst/>
            <a:gdLst>
              <a:gd name="T0" fmla="*/ 0 w 3621974"/>
              <a:gd name="T1" fmla="*/ 0 h 178130"/>
              <a:gd name="T2" fmla="*/ 130469 w 3621974"/>
              <a:gd name="T3" fmla="*/ 176486 h 178130"/>
              <a:gd name="T4" fmla="*/ 3617546 w 3621974"/>
              <a:gd name="T5" fmla="*/ 152955 h 1781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21974" h="178130">
                <a:moveTo>
                  <a:pt x="0" y="0"/>
                </a:moveTo>
                <a:lnTo>
                  <a:pt x="130629" y="178130"/>
                </a:lnTo>
                <a:lnTo>
                  <a:pt x="3621974" y="154379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34" name="Freeform 82"/>
          <p:cNvSpPr>
            <a:spLocks/>
          </p:cNvSpPr>
          <p:nvPr/>
        </p:nvSpPr>
        <p:spPr bwMode="auto">
          <a:xfrm>
            <a:off x="693738" y="1574800"/>
            <a:ext cx="3373437" cy="557213"/>
          </a:xfrm>
          <a:custGeom>
            <a:avLst/>
            <a:gdLst>
              <a:gd name="T0" fmla="*/ 3376815 w 3372593"/>
              <a:gd name="T1" fmla="*/ 0 h 558140"/>
              <a:gd name="T2" fmla="*/ 3031999 w 3372593"/>
              <a:gd name="T3" fmla="*/ 553521 h 558140"/>
              <a:gd name="T4" fmla="*/ 0 w 3372593"/>
              <a:gd name="T5" fmla="*/ 529965 h 558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72593" h="558140">
                <a:moveTo>
                  <a:pt x="3372593" y="0"/>
                </a:moveTo>
                <a:lnTo>
                  <a:pt x="3028208" y="558140"/>
                </a:lnTo>
                <a:lnTo>
                  <a:pt x="0" y="534389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35" name="Freeform 83"/>
          <p:cNvSpPr>
            <a:spLocks/>
          </p:cNvSpPr>
          <p:nvPr/>
        </p:nvSpPr>
        <p:spPr bwMode="auto">
          <a:xfrm>
            <a:off x="706438" y="3925888"/>
            <a:ext cx="2457450" cy="427037"/>
          </a:xfrm>
          <a:custGeom>
            <a:avLst/>
            <a:gdLst>
              <a:gd name="T0" fmla="*/ 2454484 w 2458192"/>
              <a:gd name="T1" fmla="*/ 425143 h 427512"/>
              <a:gd name="T2" fmla="*/ 2252908 w 2458192"/>
              <a:gd name="T3" fmla="*/ 23621 h 427512"/>
              <a:gd name="T4" fmla="*/ 0 w 2458192"/>
              <a:gd name="T5" fmla="*/ 0 h 4275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58192" h="427512">
                <a:moveTo>
                  <a:pt x="2458192" y="427512"/>
                </a:moveTo>
                <a:lnTo>
                  <a:pt x="2256311" y="23751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36" name="Freeform 90"/>
          <p:cNvSpPr>
            <a:spLocks/>
          </p:cNvSpPr>
          <p:nvPr/>
        </p:nvSpPr>
        <p:spPr bwMode="auto">
          <a:xfrm>
            <a:off x="8318500" y="5029200"/>
            <a:ext cx="3074988" cy="227013"/>
          </a:xfrm>
          <a:custGeom>
            <a:avLst/>
            <a:gdLst>
              <a:gd name="T0" fmla="*/ 0 w 3075709"/>
              <a:gd name="T1" fmla="*/ 0 h 225632"/>
              <a:gd name="T2" fmla="*/ 284673 w 3075709"/>
              <a:gd name="T3" fmla="*/ 208135 h 225632"/>
              <a:gd name="T4" fmla="*/ 3072106 w 3075709"/>
              <a:gd name="T5" fmla="*/ 232622 h 2256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075709" h="225632">
                <a:moveTo>
                  <a:pt x="0" y="0"/>
                </a:moveTo>
                <a:lnTo>
                  <a:pt x="285008" y="201881"/>
                </a:lnTo>
                <a:lnTo>
                  <a:pt x="3075709" y="225632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22537" name="AutoShape 5"/>
          <p:cNvCxnSpPr>
            <a:cxnSpLocks noChangeShapeType="1"/>
            <a:stCxn id="22540" idx="0"/>
            <a:endCxn id="22558" idx="0"/>
          </p:cNvCxnSpPr>
          <p:nvPr/>
        </p:nvCxnSpPr>
        <p:spPr bwMode="auto">
          <a:xfrm>
            <a:off x="4610100" y="3373438"/>
            <a:ext cx="1376363" cy="601662"/>
          </a:xfrm>
          <a:prstGeom prst="straightConnector1">
            <a:avLst/>
          </a:prstGeom>
          <a:noFill/>
          <a:ln w="25400" cap="sq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538" name="AutoShape 6"/>
          <p:cNvCxnSpPr>
            <a:cxnSpLocks noChangeShapeType="1"/>
            <a:stCxn id="22540" idx="0"/>
            <a:endCxn id="22543" idx="0"/>
          </p:cNvCxnSpPr>
          <p:nvPr/>
        </p:nvCxnSpPr>
        <p:spPr bwMode="auto">
          <a:xfrm flipH="1">
            <a:off x="3629025" y="3373438"/>
            <a:ext cx="981075" cy="892175"/>
          </a:xfrm>
          <a:prstGeom prst="straightConnector1">
            <a:avLst/>
          </a:prstGeom>
          <a:noFill/>
          <a:ln w="25400" cap="sq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539" name="AutoShape 7"/>
          <p:cNvCxnSpPr>
            <a:cxnSpLocks noChangeShapeType="1"/>
            <a:stCxn id="22566" idx="0"/>
            <a:endCxn id="22540" idx="0"/>
          </p:cNvCxnSpPr>
          <p:nvPr/>
        </p:nvCxnSpPr>
        <p:spPr bwMode="auto">
          <a:xfrm>
            <a:off x="4475163" y="1930400"/>
            <a:ext cx="134937" cy="1443038"/>
          </a:xfrm>
          <a:prstGeom prst="straightConnector1">
            <a:avLst/>
          </a:prstGeom>
          <a:noFill/>
          <a:ln w="25400" cap="sq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540" name="AutoShape 8"/>
          <p:cNvSpPr>
            <a:spLocks/>
          </p:cNvSpPr>
          <p:nvPr/>
        </p:nvSpPr>
        <p:spPr bwMode="auto">
          <a:xfrm>
            <a:off x="4002088" y="2765425"/>
            <a:ext cx="1214437" cy="1214438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cxnSp>
        <p:nvCxnSpPr>
          <p:cNvPr id="22541" name="AutoShape 11"/>
          <p:cNvCxnSpPr>
            <a:cxnSpLocks noChangeShapeType="1"/>
            <a:stCxn id="22558" idx="0"/>
            <a:endCxn id="22543" idx="0"/>
          </p:cNvCxnSpPr>
          <p:nvPr/>
        </p:nvCxnSpPr>
        <p:spPr bwMode="auto">
          <a:xfrm flipH="1">
            <a:off x="3629025" y="3975100"/>
            <a:ext cx="2357438" cy="290513"/>
          </a:xfrm>
          <a:prstGeom prst="straightConnector1">
            <a:avLst/>
          </a:prstGeom>
          <a:noFill/>
          <a:ln w="25400" cap="sq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542" name="AutoShape 12"/>
          <p:cNvCxnSpPr>
            <a:cxnSpLocks noChangeShapeType="1"/>
            <a:stCxn id="22543" idx="0"/>
            <a:endCxn id="22560" idx="0"/>
          </p:cNvCxnSpPr>
          <p:nvPr/>
        </p:nvCxnSpPr>
        <p:spPr bwMode="auto">
          <a:xfrm>
            <a:off x="3629025" y="4265613"/>
            <a:ext cx="1208088" cy="954087"/>
          </a:xfrm>
          <a:prstGeom prst="straightConnector1">
            <a:avLst/>
          </a:prstGeom>
          <a:noFill/>
          <a:ln w="25400" cap="sq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543" name="AutoShape 13"/>
          <p:cNvSpPr>
            <a:spLocks/>
          </p:cNvSpPr>
          <p:nvPr/>
        </p:nvSpPr>
        <p:spPr bwMode="auto">
          <a:xfrm>
            <a:off x="3146425" y="3783013"/>
            <a:ext cx="965200" cy="9652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72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cxnSp>
        <p:nvCxnSpPr>
          <p:cNvPr id="22544" name="AutoShape 16"/>
          <p:cNvCxnSpPr>
            <a:cxnSpLocks noChangeShapeType="1"/>
            <a:stCxn id="22547" idx="0"/>
            <a:endCxn id="22558" idx="0"/>
          </p:cNvCxnSpPr>
          <p:nvPr/>
        </p:nvCxnSpPr>
        <p:spPr bwMode="auto">
          <a:xfrm>
            <a:off x="5859463" y="2330450"/>
            <a:ext cx="127000" cy="1644650"/>
          </a:xfrm>
          <a:prstGeom prst="straightConnector1">
            <a:avLst/>
          </a:prstGeom>
          <a:noFill/>
          <a:ln w="25400" cap="sq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545" name="AutoShape 17"/>
          <p:cNvCxnSpPr>
            <a:cxnSpLocks noChangeShapeType="1"/>
            <a:stCxn id="22566" idx="0"/>
            <a:endCxn id="22547" idx="0"/>
          </p:cNvCxnSpPr>
          <p:nvPr/>
        </p:nvCxnSpPr>
        <p:spPr bwMode="auto">
          <a:xfrm>
            <a:off x="4475163" y="1930400"/>
            <a:ext cx="1384300" cy="400050"/>
          </a:xfrm>
          <a:prstGeom prst="straightConnector1">
            <a:avLst/>
          </a:prstGeom>
          <a:noFill/>
          <a:ln w="25400" cap="sq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546" name="AutoShape 18"/>
          <p:cNvCxnSpPr>
            <a:cxnSpLocks noChangeShapeType="1"/>
            <a:stCxn id="22567" idx="0"/>
            <a:endCxn id="22547" idx="0"/>
          </p:cNvCxnSpPr>
          <p:nvPr/>
        </p:nvCxnSpPr>
        <p:spPr bwMode="auto">
          <a:xfrm flipH="1">
            <a:off x="5859463" y="1993900"/>
            <a:ext cx="1320800" cy="336550"/>
          </a:xfrm>
          <a:prstGeom prst="straightConnector1">
            <a:avLst/>
          </a:prstGeom>
          <a:noFill/>
          <a:ln w="25400" cap="sq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547" name="AutoShape 19"/>
          <p:cNvSpPr>
            <a:spLocks/>
          </p:cNvSpPr>
          <p:nvPr/>
        </p:nvSpPr>
        <p:spPr bwMode="auto">
          <a:xfrm>
            <a:off x="5330825" y="1801813"/>
            <a:ext cx="1058863" cy="1058862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cxnSp>
        <p:nvCxnSpPr>
          <p:cNvPr id="22548" name="AutoShape 22"/>
          <p:cNvCxnSpPr>
            <a:cxnSpLocks noChangeShapeType="1"/>
            <a:stCxn id="22558" idx="0"/>
            <a:endCxn id="22551" idx="0"/>
          </p:cNvCxnSpPr>
          <p:nvPr/>
        </p:nvCxnSpPr>
        <p:spPr bwMode="auto">
          <a:xfrm>
            <a:off x="5986463" y="3975100"/>
            <a:ext cx="1943100" cy="1454150"/>
          </a:xfrm>
          <a:prstGeom prst="straightConnector1">
            <a:avLst/>
          </a:prstGeom>
          <a:noFill/>
          <a:ln w="25400" cap="sq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549" name="AutoShape 23"/>
          <p:cNvCxnSpPr>
            <a:cxnSpLocks noChangeShapeType="1"/>
            <a:stCxn id="22565" idx="0"/>
            <a:endCxn id="22551" idx="0"/>
          </p:cNvCxnSpPr>
          <p:nvPr/>
        </p:nvCxnSpPr>
        <p:spPr bwMode="auto">
          <a:xfrm>
            <a:off x="7700963" y="4216400"/>
            <a:ext cx="228600" cy="1212850"/>
          </a:xfrm>
          <a:prstGeom prst="straightConnector1">
            <a:avLst/>
          </a:prstGeom>
          <a:noFill/>
          <a:ln w="25400" cap="sq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550" name="AutoShape 24"/>
          <p:cNvCxnSpPr>
            <a:cxnSpLocks noChangeShapeType="1"/>
            <a:stCxn id="22561" idx="0"/>
            <a:endCxn id="22551" idx="0"/>
          </p:cNvCxnSpPr>
          <p:nvPr/>
        </p:nvCxnSpPr>
        <p:spPr bwMode="auto">
          <a:xfrm>
            <a:off x="6602413" y="5372100"/>
            <a:ext cx="1327150" cy="57150"/>
          </a:xfrm>
          <a:prstGeom prst="straightConnector1">
            <a:avLst/>
          </a:prstGeom>
          <a:noFill/>
          <a:ln w="25400" cap="sq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551" name="AutoShape 25"/>
          <p:cNvSpPr>
            <a:spLocks/>
          </p:cNvSpPr>
          <p:nvPr/>
        </p:nvSpPr>
        <p:spPr bwMode="auto">
          <a:xfrm>
            <a:off x="7400925" y="4900613"/>
            <a:ext cx="1058863" cy="1058862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72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cxnSp>
        <p:nvCxnSpPr>
          <p:cNvPr id="22552" name="AutoShape 29"/>
          <p:cNvCxnSpPr>
            <a:cxnSpLocks noChangeShapeType="1"/>
            <a:stCxn id="22566" idx="0"/>
            <a:endCxn id="22558" idx="0"/>
          </p:cNvCxnSpPr>
          <p:nvPr/>
        </p:nvCxnSpPr>
        <p:spPr bwMode="auto">
          <a:xfrm>
            <a:off x="4475163" y="1930400"/>
            <a:ext cx="1511300" cy="2044700"/>
          </a:xfrm>
          <a:prstGeom prst="straightConnector1">
            <a:avLst/>
          </a:prstGeom>
          <a:noFill/>
          <a:ln w="25400" cap="sq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553" name="AutoShape 30"/>
          <p:cNvCxnSpPr>
            <a:cxnSpLocks noChangeShapeType="1"/>
            <a:stCxn id="22567" idx="0"/>
            <a:endCxn id="22558" idx="0"/>
          </p:cNvCxnSpPr>
          <p:nvPr/>
        </p:nvCxnSpPr>
        <p:spPr bwMode="auto">
          <a:xfrm flipH="1">
            <a:off x="5986463" y="1993900"/>
            <a:ext cx="1193800" cy="1981200"/>
          </a:xfrm>
          <a:prstGeom prst="straightConnector1">
            <a:avLst/>
          </a:prstGeom>
          <a:noFill/>
          <a:ln w="25400" cap="sq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554" name="AutoShape 31"/>
          <p:cNvCxnSpPr>
            <a:cxnSpLocks noChangeShapeType="1"/>
            <a:stCxn id="22564" idx="0"/>
            <a:endCxn id="22558" idx="0"/>
          </p:cNvCxnSpPr>
          <p:nvPr/>
        </p:nvCxnSpPr>
        <p:spPr bwMode="auto">
          <a:xfrm flipH="1">
            <a:off x="5986463" y="3003550"/>
            <a:ext cx="2063750" cy="971550"/>
          </a:xfrm>
          <a:prstGeom prst="straightConnector1">
            <a:avLst/>
          </a:prstGeom>
          <a:noFill/>
          <a:ln w="25400" cap="sq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555" name="AutoShape 32"/>
          <p:cNvCxnSpPr>
            <a:cxnSpLocks noChangeShapeType="1"/>
            <a:stCxn id="22558" idx="0"/>
            <a:endCxn id="22565" idx="0"/>
          </p:cNvCxnSpPr>
          <p:nvPr/>
        </p:nvCxnSpPr>
        <p:spPr bwMode="auto">
          <a:xfrm>
            <a:off x="5986463" y="3975100"/>
            <a:ext cx="1714500" cy="241300"/>
          </a:xfrm>
          <a:prstGeom prst="straightConnector1">
            <a:avLst/>
          </a:prstGeom>
          <a:noFill/>
          <a:ln w="25400" cap="sq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556" name="AutoShape 33"/>
          <p:cNvCxnSpPr>
            <a:cxnSpLocks noChangeShapeType="1"/>
            <a:stCxn id="22558" idx="0"/>
            <a:endCxn id="22561" idx="0"/>
          </p:cNvCxnSpPr>
          <p:nvPr/>
        </p:nvCxnSpPr>
        <p:spPr bwMode="auto">
          <a:xfrm>
            <a:off x="5986463" y="3975100"/>
            <a:ext cx="615950" cy="1397000"/>
          </a:xfrm>
          <a:prstGeom prst="straightConnector1">
            <a:avLst/>
          </a:prstGeom>
          <a:noFill/>
          <a:ln w="25400" cap="sq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557" name="AutoShape 35"/>
          <p:cNvCxnSpPr>
            <a:cxnSpLocks noChangeShapeType="1"/>
            <a:stCxn id="22558" idx="0"/>
            <a:endCxn id="22560" idx="0"/>
          </p:cNvCxnSpPr>
          <p:nvPr/>
        </p:nvCxnSpPr>
        <p:spPr bwMode="auto">
          <a:xfrm flipH="1">
            <a:off x="4837113" y="3975100"/>
            <a:ext cx="1149350" cy="1244600"/>
          </a:xfrm>
          <a:prstGeom prst="straightConnector1">
            <a:avLst/>
          </a:prstGeom>
          <a:noFill/>
          <a:ln w="25400" cap="sq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558" name="AutoShape 36"/>
          <p:cNvSpPr>
            <a:spLocks/>
          </p:cNvSpPr>
          <p:nvPr/>
        </p:nvSpPr>
        <p:spPr bwMode="auto">
          <a:xfrm>
            <a:off x="5227638" y="3216275"/>
            <a:ext cx="1517650" cy="151765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72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cxnSp>
        <p:nvCxnSpPr>
          <p:cNvPr id="22559" name="AutoShape 39"/>
          <p:cNvCxnSpPr>
            <a:cxnSpLocks noChangeShapeType="1"/>
            <a:stCxn id="22560" idx="0"/>
          </p:cNvCxnSpPr>
          <p:nvPr/>
        </p:nvCxnSpPr>
        <p:spPr bwMode="auto">
          <a:xfrm>
            <a:off x="4837113" y="5278438"/>
            <a:ext cx="1446212" cy="14287"/>
          </a:xfrm>
          <a:prstGeom prst="straightConnector1">
            <a:avLst/>
          </a:prstGeom>
          <a:noFill/>
          <a:ln w="25400" cap="sq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560" name="AutoShape 40"/>
          <p:cNvSpPr>
            <a:spLocks/>
          </p:cNvSpPr>
          <p:nvPr/>
        </p:nvSpPr>
        <p:spPr bwMode="auto">
          <a:xfrm>
            <a:off x="4230688" y="4613275"/>
            <a:ext cx="1212850" cy="121285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22561" name="AutoShape 44"/>
          <p:cNvSpPr>
            <a:spLocks/>
          </p:cNvSpPr>
          <p:nvPr/>
        </p:nvSpPr>
        <p:spPr bwMode="auto">
          <a:xfrm>
            <a:off x="6073775" y="4843463"/>
            <a:ext cx="1058863" cy="1058862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cxnSp>
        <p:nvCxnSpPr>
          <p:cNvPr id="22562" name="AutoShape 61"/>
          <p:cNvCxnSpPr>
            <a:cxnSpLocks noChangeShapeType="1"/>
            <a:stCxn id="22567" idx="0"/>
            <a:endCxn id="22564" idx="0"/>
          </p:cNvCxnSpPr>
          <p:nvPr/>
        </p:nvCxnSpPr>
        <p:spPr bwMode="auto">
          <a:xfrm>
            <a:off x="7180263" y="1993900"/>
            <a:ext cx="869950" cy="1009650"/>
          </a:xfrm>
          <a:prstGeom prst="straightConnector1">
            <a:avLst/>
          </a:prstGeom>
          <a:noFill/>
          <a:ln w="25400" cap="sq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563" name="AutoShape 62"/>
          <p:cNvCxnSpPr>
            <a:cxnSpLocks noChangeShapeType="1"/>
            <a:stCxn id="22564" idx="0"/>
            <a:endCxn id="22565" idx="0"/>
          </p:cNvCxnSpPr>
          <p:nvPr/>
        </p:nvCxnSpPr>
        <p:spPr bwMode="auto">
          <a:xfrm flipH="1">
            <a:off x="7700963" y="3003550"/>
            <a:ext cx="349250" cy="1212850"/>
          </a:xfrm>
          <a:prstGeom prst="straightConnector1">
            <a:avLst/>
          </a:prstGeom>
          <a:noFill/>
          <a:ln w="25400" cap="sq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564" name="AutoShape 63"/>
          <p:cNvSpPr>
            <a:spLocks/>
          </p:cNvSpPr>
          <p:nvPr/>
        </p:nvSpPr>
        <p:spPr bwMode="auto">
          <a:xfrm>
            <a:off x="7521575" y="2474913"/>
            <a:ext cx="1058863" cy="1058862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22565" name="AutoShape 66"/>
          <p:cNvSpPr>
            <a:spLocks/>
          </p:cNvSpPr>
          <p:nvPr/>
        </p:nvSpPr>
        <p:spPr bwMode="auto">
          <a:xfrm>
            <a:off x="7172325" y="3687763"/>
            <a:ext cx="1058863" cy="1058862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22566" name="AutoShape 72"/>
          <p:cNvSpPr>
            <a:spLocks/>
          </p:cNvSpPr>
          <p:nvPr/>
        </p:nvSpPr>
        <p:spPr bwMode="auto">
          <a:xfrm>
            <a:off x="3946525" y="1401763"/>
            <a:ext cx="1058863" cy="1058862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72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22567" name="AutoShape 75"/>
          <p:cNvSpPr>
            <a:spLocks/>
          </p:cNvSpPr>
          <p:nvPr/>
        </p:nvSpPr>
        <p:spPr bwMode="auto">
          <a:xfrm>
            <a:off x="6651625" y="1465263"/>
            <a:ext cx="1058863" cy="1058862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72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22568" name="Rectangle 72"/>
          <p:cNvSpPr>
            <a:spLocks noChangeArrowheads="1"/>
          </p:cNvSpPr>
          <p:nvPr/>
        </p:nvSpPr>
        <p:spPr bwMode="auto">
          <a:xfrm>
            <a:off x="658813" y="1766888"/>
            <a:ext cx="20304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600" b="1" noProof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22569" name="Rectangle 73"/>
          <p:cNvSpPr>
            <a:spLocks noChangeArrowheads="1"/>
          </p:cNvSpPr>
          <p:nvPr/>
        </p:nvSpPr>
        <p:spPr bwMode="auto">
          <a:xfrm>
            <a:off x="658813" y="2190750"/>
            <a:ext cx="2884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E24848"/>
              </a:buClr>
            </a:pPr>
            <a:r>
              <a:rPr lang="zh-CN" altLang="en-US" sz="1200" noProof="1">
                <a:solidFill>
                  <a:schemeClr val="bg1"/>
                </a:solidFill>
                <a:ea typeface="Roboto Light"/>
                <a:cs typeface="Roboto Light"/>
              </a:rPr>
              <a:t>囚心钻研，诚心不贰。更多优质作品</a:t>
            </a:r>
            <a:r>
              <a:rPr lang="zh-CN" altLang="en-US" sz="1200" noProof="1" smtClean="0">
                <a:solidFill>
                  <a:schemeClr val="bg1"/>
                </a:solidFill>
                <a:ea typeface="Roboto Light"/>
                <a:cs typeface="Roboto Light"/>
              </a:rPr>
              <a:t>，请在淘宝搜索：锐旗设计</a:t>
            </a:r>
            <a:endParaRPr lang="zh-CN" altLang="en-US" sz="1200" noProof="1">
              <a:solidFill>
                <a:schemeClr val="bg1"/>
              </a:solidFill>
              <a:ea typeface="Roboto Light"/>
              <a:cs typeface="Roboto Light"/>
            </a:endParaRPr>
          </a:p>
        </p:txBody>
      </p:sp>
      <p:sp>
        <p:nvSpPr>
          <p:cNvPr id="22570" name="Rectangle 84"/>
          <p:cNvSpPr>
            <a:spLocks noChangeArrowheads="1"/>
          </p:cNvSpPr>
          <p:nvPr/>
        </p:nvSpPr>
        <p:spPr bwMode="auto">
          <a:xfrm>
            <a:off x="658813" y="3567113"/>
            <a:ext cx="20304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600" b="1" noProof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22571" name="Rectangle 85"/>
          <p:cNvSpPr>
            <a:spLocks noChangeArrowheads="1"/>
          </p:cNvSpPr>
          <p:nvPr/>
        </p:nvSpPr>
        <p:spPr bwMode="auto">
          <a:xfrm>
            <a:off x="658813" y="3990975"/>
            <a:ext cx="21859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E24848"/>
              </a:buClr>
            </a:pPr>
            <a:r>
              <a:rPr lang="zh-CN" altLang="en-US" sz="1200" noProof="1">
                <a:solidFill>
                  <a:schemeClr val="bg1"/>
                </a:solidFill>
                <a:ea typeface="Roboto Light"/>
                <a:cs typeface="Roboto Light"/>
              </a:rPr>
              <a:t>囚心钻研，诚心不贰。更多优质作品</a:t>
            </a:r>
            <a:r>
              <a:rPr lang="zh-CN" altLang="en-US" sz="1200" noProof="1" smtClean="0">
                <a:solidFill>
                  <a:schemeClr val="bg1"/>
                </a:solidFill>
                <a:ea typeface="Roboto Light"/>
                <a:cs typeface="Roboto Light"/>
              </a:rPr>
              <a:t>，请在淘宝搜索：锐旗设计</a:t>
            </a:r>
            <a:endParaRPr lang="zh-CN" altLang="en-US" sz="1200" noProof="1">
              <a:solidFill>
                <a:schemeClr val="bg1"/>
              </a:solidFill>
              <a:ea typeface="Roboto Light"/>
              <a:cs typeface="Roboto Light"/>
            </a:endParaRPr>
          </a:p>
        </p:txBody>
      </p:sp>
      <p:sp>
        <p:nvSpPr>
          <p:cNvPr id="22572" name="Rectangle 86"/>
          <p:cNvSpPr>
            <a:spLocks noChangeArrowheads="1"/>
          </p:cNvSpPr>
          <p:nvPr/>
        </p:nvSpPr>
        <p:spPr bwMode="auto">
          <a:xfrm>
            <a:off x="8580438" y="1389063"/>
            <a:ext cx="2028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600" b="1" noProof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22573" name="Rectangle 87"/>
          <p:cNvSpPr>
            <a:spLocks noChangeArrowheads="1"/>
          </p:cNvSpPr>
          <p:nvPr/>
        </p:nvSpPr>
        <p:spPr bwMode="auto">
          <a:xfrm>
            <a:off x="8580438" y="1812925"/>
            <a:ext cx="2884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E24848"/>
              </a:buClr>
            </a:pPr>
            <a:r>
              <a:rPr lang="zh-CN" altLang="en-US" sz="1200" noProof="1">
                <a:solidFill>
                  <a:schemeClr val="bg1"/>
                </a:solidFill>
                <a:ea typeface="Roboto Light"/>
                <a:cs typeface="Roboto Light"/>
              </a:rPr>
              <a:t>囚心钻研，诚心不贰。更多优质作品</a:t>
            </a:r>
            <a:r>
              <a:rPr lang="zh-CN" altLang="en-US" sz="1200" noProof="1" smtClean="0">
                <a:solidFill>
                  <a:schemeClr val="bg1"/>
                </a:solidFill>
                <a:ea typeface="Roboto Light"/>
                <a:cs typeface="Roboto Light"/>
              </a:rPr>
              <a:t>，请在淘宝搜索：锐旗设计</a:t>
            </a:r>
            <a:endParaRPr lang="zh-CN" altLang="en-US" sz="1200" noProof="1">
              <a:solidFill>
                <a:schemeClr val="bg1"/>
              </a:solidFill>
              <a:ea typeface="Roboto Light"/>
              <a:cs typeface="Roboto Light"/>
            </a:endParaRPr>
          </a:p>
        </p:txBody>
      </p:sp>
      <p:sp>
        <p:nvSpPr>
          <p:cNvPr id="22574" name="Rectangle 88"/>
          <p:cNvSpPr>
            <a:spLocks noChangeArrowheads="1"/>
          </p:cNvSpPr>
          <p:nvPr/>
        </p:nvSpPr>
        <p:spPr bwMode="auto">
          <a:xfrm>
            <a:off x="8580438" y="3275013"/>
            <a:ext cx="2028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600" b="1" noProof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22575" name="Rectangle 89"/>
          <p:cNvSpPr>
            <a:spLocks noChangeArrowheads="1"/>
          </p:cNvSpPr>
          <p:nvPr/>
        </p:nvSpPr>
        <p:spPr bwMode="auto">
          <a:xfrm>
            <a:off x="8580438" y="3652838"/>
            <a:ext cx="2884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E24848"/>
              </a:buClr>
            </a:pPr>
            <a:r>
              <a:rPr lang="zh-CN" altLang="en-US" sz="1200" noProof="1">
                <a:solidFill>
                  <a:schemeClr val="bg1"/>
                </a:solidFill>
                <a:ea typeface="Roboto Light"/>
                <a:cs typeface="Roboto Light"/>
              </a:rPr>
              <a:t>囚心钻研，诚心不贰。更多优质作品</a:t>
            </a:r>
            <a:r>
              <a:rPr lang="zh-CN" altLang="en-US" sz="1200" noProof="1" smtClean="0">
                <a:solidFill>
                  <a:schemeClr val="bg1"/>
                </a:solidFill>
                <a:ea typeface="Roboto Light"/>
                <a:cs typeface="Roboto Light"/>
              </a:rPr>
              <a:t>，请在淘宝搜索：锐旗设计</a:t>
            </a:r>
            <a:endParaRPr lang="zh-CN" altLang="en-US" sz="1200" noProof="1">
              <a:solidFill>
                <a:schemeClr val="bg1"/>
              </a:solidFill>
              <a:ea typeface="Roboto Light"/>
              <a:cs typeface="Roboto Light"/>
            </a:endParaRPr>
          </a:p>
        </p:txBody>
      </p:sp>
      <p:sp>
        <p:nvSpPr>
          <p:cNvPr id="22576" name="Rectangle 91"/>
          <p:cNvSpPr>
            <a:spLocks noChangeArrowheads="1"/>
          </p:cNvSpPr>
          <p:nvPr/>
        </p:nvSpPr>
        <p:spPr bwMode="auto">
          <a:xfrm>
            <a:off x="8580438" y="4867275"/>
            <a:ext cx="2028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600" b="1" noProof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22577" name="Rectangle 92"/>
          <p:cNvSpPr>
            <a:spLocks noChangeArrowheads="1"/>
          </p:cNvSpPr>
          <p:nvPr/>
        </p:nvSpPr>
        <p:spPr bwMode="auto">
          <a:xfrm>
            <a:off x="8580438" y="5243513"/>
            <a:ext cx="2884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E24848"/>
              </a:buClr>
            </a:pPr>
            <a:r>
              <a:rPr lang="zh-CN" altLang="en-US" sz="1200" noProof="1">
                <a:solidFill>
                  <a:schemeClr val="bg1"/>
                </a:solidFill>
                <a:ea typeface="Roboto Light"/>
                <a:cs typeface="Roboto Light"/>
              </a:rPr>
              <a:t>囚心钻研，诚心不贰。更多优质作品</a:t>
            </a:r>
            <a:r>
              <a:rPr lang="zh-CN" altLang="en-US" sz="1200" noProof="1" smtClean="0">
                <a:solidFill>
                  <a:schemeClr val="bg1"/>
                </a:solidFill>
                <a:ea typeface="Roboto Light"/>
                <a:cs typeface="Roboto Light"/>
              </a:rPr>
              <a:t>，请在淘宝搜索：锐旗设计</a:t>
            </a:r>
            <a:endParaRPr lang="zh-CN" altLang="en-US" sz="1200" noProof="1">
              <a:solidFill>
                <a:schemeClr val="bg1"/>
              </a:solidFill>
              <a:ea typeface="Roboto Light"/>
              <a:cs typeface="Roboto Light"/>
            </a:endParaRPr>
          </a:p>
        </p:txBody>
      </p:sp>
      <p:sp>
        <p:nvSpPr>
          <p:cNvPr id="22578" name="Rectangle 86"/>
          <p:cNvSpPr>
            <a:spLocks noChangeArrowheads="1"/>
          </p:cNvSpPr>
          <p:nvPr/>
        </p:nvSpPr>
        <p:spPr bwMode="auto">
          <a:xfrm>
            <a:off x="6842125" y="1812925"/>
            <a:ext cx="69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noProof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文本</a:t>
            </a:r>
          </a:p>
        </p:txBody>
      </p:sp>
      <p:sp>
        <p:nvSpPr>
          <p:cNvPr id="22579" name="Rectangle 86"/>
          <p:cNvSpPr>
            <a:spLocks noChangeArrowheads="1"/>
          </p:cNvSpPr>
          <p:nvPr/>
        </p:nvSpPr>
        <p:spPr bwMode="auto">
          <a:xfrm>
            <a:off x="7689850" y="2768600"/>
            <a:ext cx="69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noProof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文本</a:t>
            </a:r>
          </a:p>
        </p:txBody>
      </p:sp>
      <p:sp>
        <p:nvSpPr>
          <p:cNvPr id="22580" name="Rectangle 86"/>
          <p:cNvSpPr>
            <a:spLocks noChangeArrowheads="1"/>
          </p:cNvSpPr>
          <p:nvPr/>
        </p:nvSpPr>
        <p:spPr bwMode="auto">
          <a:xfrm>
            <a:off x="5678488" y="3786188"/>
            <a:ext cx="69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noProof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文本</a:t>
            </a:r>
          </a:p>
        </p:txBody>
      </p:sp>
      <p:sp>
        <p:nvSpPr>
          <p:cNvPr id="22581" name="Rectangle 86"/>
          <p:cNvSpPr>
            <a:spLocks noChangeArrowheads="1"/>
          </p:cNvSpPr>
          <p:nvPr/>
        </p:nvSpPr>
        <p:spPr bwMode="auto">
          <a:xfrm>
            <a:off x="7340600" y="4002088"/>
            <a:ext cx="69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noProof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文本</a:t>
            </a:r>
          </a:p>
        </p:txBody>
      </p:sp>
      <p:sp>
        <p:nvSpPr>
          <p:cNvPr id="22582" name="Rectangle 86"/>
          <p:cNvSpPr>
            <a:spLocks noChangeArrowheads="1"/>
          </p:cNvSpPr>
          <p:nvPr/>
        </p:nvSpPr>
        <p:spPr bwMode="auto">
          <a:xfrm>
            <a:off x="6253163" y="5133975"/>
            <a:ext cx="70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noProof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文本</a:t>
            </a:r>
          </a:p>
        </p:txBody>
      </p:sp>
      <p:sp>
        <p:nvSpPr>
          <p:cNvPr id="22583" name="Rectangle 86"/>
          <p:cNvSpPr>
            <a:spLocks noChangeArrowheads="1"/>
          </p:cNvSpPr>
          <p:nvPr/>
        </p:nvSpPr>
        <p:spPr bwMode="auto">
          <a:xfrm>
            <a:off x="4484688" y="5018088"/>
            <a:ext cx="69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noProof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文本</a:t>
            </a:r>
          </a:p>
        </p:txBody>
      </p:sp>
      <p:sp>
        <p:nvSpPr>
          <p:cNvPr id="22584" name="Rectangle 86"/>
          <p:cNvSpPr>
            <a:spLocks noChangeArrowheads="1"/>
          </p:cNvSpPr>
          <p:nvPr/>
        </p:nvSpPr>
        <p:spPr bwMode="auto">
          <a:xfrm>
            <a:off x="4111625" y="1711325"/>
            <a:ext cx="700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noProof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文本</a:t>
            </a:r>
          </a:p>
        </p:txBody>
      </p:sp>
      <p:sp>
        <p:nvSpPr>
          <p:cNvPr id="22585" name="Rectangle 86"/>
          <p:cNvSpPr>
            <a:spLocks noChangeArrowheads="1"/>
          </p:cNvSpPr>
          <p:nvPr/>
        </p:nvSpPr>
        <p:spPr bwMode="auto">
          <a:xfrm>
            <a:off x="3279775" y="4065588"/>
            <a:ext cx="69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noProof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文本</a:t>
            </a:r>
          </a:p>
        </p:txBody>
      </p:sp>
      <p:sp>
        <p:nvSpPr>
          <p:cNvPr id="22586" name="Rectangle 86"/>
          <p:cNvSpPr>
            <a:spLocks noChangeArrowheads="1"/>
          </p:cNvSpPr>
          <p:nvPr/>
        </p:nvSpPr>
        <p:spPr bwMode="auto">
          <a:xfrm>
            <a:off x="7581900" y="5265738"/>
            <a:ext cx="69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noProof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文本</a:t>
            </a:r>
          </a:p>
        </p:txBody>
      </p:sp>
      <p:sp>
        <p:nvSpPr>
          <p:cNvPr id="22587" name="Rectangle 86"/>
          <p:cNvSpPr>
            <a:spLocks noChangeArrowheads="1"/>
          </p:cNvSpPr>
          <p:nvPr/>
        </p:nvSpPr>
        <p:spPr bwMode="auto">
          <a:xfrm>
            <a:off x="5510213" y="2155825"/>
            <a:ext cx="70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noProof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文本</a:t>
            </a:r>
          </a:p>
        </p:txBody>
      </p:sp>
      <p:sp>
        <p:nvSpPr>
          <p:cNvPr id="22588" name="Rectangle 86"/>
          <p:cNvSpPr>
            <a:spLocks noChangeArrowheads="1"/>
          </p:cNvSpPr>
          <p:nvPr/>
        </p:nvSpPr>
        <p:spPr bwMode="auto">
          <a:xfrm>
            <a:off x="4219575" y="3143250"/>
            <a:ext cx="69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noProof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文本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596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3"/>
          <p:cNvGrpSpPr>
            <a:grpSpLocks/>
          </p:cNvGrpSpPr>
          <p:nvPr/>
        </p:nvGrpSpPr>
        <p:grpSpPr bwMode="auto">
          <a:xfrm>
            <a:off x="0" y="0"/>
            <a:ext cx="2387600" cy="457200"/>
            <a:chOff x="0" y="0"/>
            <a:chExt cx="2080285" cy="457200"/>
          </a:xfrm>
        </p:grpSpPr>
        <p:sp>
          <p:nvSpPr>
            <p:cNvPr id="23576" name="矩形 1"/>
            <p:cNvSpPr>
              <a:spLocks noChangeArrowheads="1"/>
            </p:cNvSpPr>
            <p:nvPr/>
          </p:nvSpPr>
          <p:spPr bwMode="auto">
            <a:xfrm>
              <a:off x="0" y="0"/>
              <a:ext cx="1616546" cy="457200"/>
            </a:xfrm>
            <a:prstGeom prst="rect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577" name="等腰三角形 2"/>
            <p:cNvSpPr>
              <a:spLocks noChangeArrowheads="1"/>
            </p:cNvSpPr>
            <p:nvPr/>
          </p:nvSpPr>
          <p:spPr bwMode="auto">
            <a:xfrm rot="10800000">
              <a:off x="1616547" y="0"/>
              <a:ext cx="463738" cy="457200"/>
            </a:xfrm>
            <a:prstGeom prst="triangle">
              <a:avLst>
                <a:gd name="adj" fmla="val 100000"/>
              </a:avLst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3555" name="文本框 13"/>
          <p:cNvSpPr txBox="1">
            <a:spLocks noChangeArrowheads="1"/>
          </p:cNvSpPr>
          <p:nvPr/>
        </p:nvSpPr>
        <p:spPr bwMode="auto">
          <a:xfrm>
            <a:off x="120650" y="44450"/>
            <a:ext cx="1612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  <a:endParaRPr lang="zh-CN" altLang="en-US" sz="1000"/>
          </a:p>
        </p:txBody>
      </p:sp>
      <p:sp>
        <p:nvSpPr>
          <p:cNvPr id="23556" name="Diamond 4"/>
          <p:cNvSpPr>
            <a:spLocks noChangeArrowheads="1"/>
          </p:cNvSpPr>
          <p:nvPr/>
        </p:nvSpPr>
        <p:spPr bwMode="auto">
          <a:xfrm>
            <a:off x="6235700" y="2762250"/>
            <a:ext cx="1312863" cy="1312863"/>
          </a:xfrm>
          <a:prstGeom prst="diamond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1100">
              <a:solidFill>
                <a:srgbClr val="262626"/>
              </a:solidFill>
              <a:ea typeface="MS PGothic" pitchFamily="34" charset="-128"/>
            </a:endParaRPr>
          </a:p>
        </p:txBody>
      </p:sp>
      <p:sp>
        <p:nvSpPr>
          <p:cNvPr id="23557" name="Diamond 7"/>
          <p:cNvSpPr>
            <a:spLocks noChangeArrowheads="1"/>
          </p:cNvSpPr>
          <p:nvPr/>
        </p:nvSpPr>
        <p:spPr bwMode="auto">
          <a:xfrm rot="10800000" flipV="1">
            <a:off x="4462463" y="2765425"/>
            <a:ext cx="1311275" cy="1311275"/>
          </a:xfrm>
          <a:prstGeom prst="diamond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11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3558" name="Diamond 62"/>
          <p:cNvSpPr>
            <a:spLocks noChangeArrowheads="1"/>
          </p:cNvSpPr>
          <p:nvPr/>
        </p:nvSpPr>
        <p:spPr bwMode="auto">
          <a:xfrm rot="10800000" flipV="1">
            <a:off x="2903538" y="2765425"/>
            <a:ext cx="1311275" cy="1311275"/>
          </a:xfrm>
          <a:prstGeom prst="diamond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11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3559" name="Diamond 63"/>
          <p:cNvSpPr>
            <a:spLocks noChangeArrowheads="1"/>
          </p:cNvSpPr>
          <p:nvPr/>
        </p:nvSpPr>
        <p:spPr bwMode="auto">
          <a:xfrm>
            <a:off x="7975600" y="2762250"/>
            <a:ext cx="1312863" cy="1312863"/>
          </a:xfrm>
          <a:prstGeom prst="diamond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1100">
              <a:solidFill>
                <a:srgbClr val="262626"/>
              </a:solidFill>
              <a:ea typeface="MS PGothic" pitchFamily="34" charset="-128"/>
            </a:endParaRPr>
          </a:p>
        </p:txBody>
      </p:sp>
      <p:cxnSp>
        <p:nvCxnSpPr>
          <p:cNvPr id="23560" name="Straight Connector 66"/>
          <p:cNvCxnSpPr>
            <a:cxnSpLocks noChangeShapeType="1"/>
          </p:cNvCxnSpPr>
          <p:nvPr/>
        </p:nvCxnSpPr>
        <p:spPr bwMode="auto">
          <a:xfrm>
            <a:off x="9423400" y="3400425"/>
            <a:ext cx="21463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1" name="Straight Connector 67"/>
          <p:cNvCxnSpPr>
            <a:cxnSpLocks noChangeShapeType="1"/>
          </p:cNvCxnSpPr>
          <p:nvPr/>
        </p:nvCxnSpPr>
        <p:spPr bwMode="auto">
          <a:xfrm>
            <a:off x="546100" y="3400425"/>
            <a:ext cx="21463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2" name="Rectangle 68"/>
          <p:cNvSpPr>
            <a:spLocks noChangeArrowheads="1"/>
          </p:cNvSpPr>
          <p:nvPr/>
        </p:nvSpPr>
        <p:spPr bwMode="auto">
          <a:xfrm>
            <a:off x="509588" y="2919413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zh-CN" altLang="en-US" sz="2000" b="1">
              <a:solidFill>
                <a:srgbClr val="FFFFFF"/>
              </a:solidFill>
            </a:endParaRPr>
          </a:p>
        </p:txBody>
      </p:sp>
      <p:sp>
        <p:nvSpPr>
          <p:cNvPr id="23563" name="Freeform 5"/>
          <p:cNvSpPr>
            <a:spLocks noEditPoints="1"/>
          </p:cNvSpPr>
          <p:nvPr/>
        </p:nvSpPr>
        <p:spPr bwMode="auto">
          <a:xfrm>
            <a:off x="4887913" y="3160713"/>
            <a:ext cx="442912" cy="442912"/>
          </a:xfrm>
          <a:custGeom>
            <a:avLst/>
            <a:gdLst>
              <a:gd name="T0" fmla="*/ 2147483647 w 1116"/>
              <a:gd name="T1" fmla="*/ 2147483647 h 1117"/>
              <a:gd name="T2" fmla="*/ 2147483647 w 1116"/>
              <a:gd name="T3" fmla="*/ 2147483647 h 1117"/>
              <a:gd name="T4" fmla="*/ 2147483647 w 1116"/>
              <a:gd name="T5" fmla="*/ 2147483647 h 1117"/>
              <a:gd name="T6" fmla="*/ 2147483647 w 1116"/>
              <a:gd name="T7" fmla="*/ 2147483647 h 1117"/>
              <a:gd name="T8" fmla="*/ 2147483647 w 1116"/>
              <a:gd name="T9" fmla="*/ 2147483647 h 1117"/>
              <a:gd name="T10" fmla="*/ 2147483647 w 1116"/>
              <a:gd name="T11" fmla="*/ 2147483647 h 1117"/>
              <a:gd name="T12" fmla="*/ 2147483647 w 1116"/>
              <a:gd name="T13" fmla="*/ 2147483647 h 1117"/>
              <a:gd name="T14" fmla="*/ 2147483647 w 1116"/>
              <a:gd name="T15" fmla="*/ 2147483647 h 1117"/>
              <a:gd name="T16" fmla="*/ 2147483647 w 1116"/>
              <a:gd name="T17" fmla="*/ 2147483647 h 1117"/>
              <a:gd name="T18" fmla="*/ 2147483647 w 1116"/>
              <a:gd name="T19" fmla="*/ 2147483647 h 1117"/>
              <a:gd name="T20" fmla="*/ 2147483647 w 1116"/>
              <a:gd name="T21" fmla="*/ 2147483647 h 1117"/>
              <a:gd name="T22" fmla="*/ 2147483647 w 1116"/>
              <a:gd name="T23" fmla="*/ 2147483647 h 1117"/>
              <a:gd name="T24" fmla="*/ 2147483647 w 1116"/>
              <a:gd name="T25" fmla="*/ 2147483647 h 1117"/>
              <a:gd name="T26" fmla="*/ 2147483647 w 1116"/>
              <a:gd name="T27" fmla="*/ 2147483647 h 1117"/>
              <a:gd name="T28" fmla="*/ 2147483647 w 1116"/>
              <a:gd name="T29" fmla="*/ 2147483647 h 1117"/>
              <a:gd name="T30" fmla="*/ 2147483647 w 1116"/>
              <a:gd name="T31" fmla="*/ 2147483647 h 1117"/>
              <a:gd name="T32" fmla="*/ 2147483647 w 1116"/>
              <a:gd name="T33" fmla="*/ 2147483647 h 1117"/>
              <a:gd name="T34" fmla="*/ 2147483647 w 1116"/>
              <a:gd name="T35" fmla="*/ 2147483647 h 1117"/>
              <a:gd name="T36" fmla="*/ 2147483647 w 1116"/>
              <a:gd name="T37" fmla="*/ 2147483647 h 1117"/>
              <a:gd name="T38" fmla="*/ 2147483647 w 1116"/>
              <a:gd name="T39" fmla="*/ 2147483647 h 1117"/>
              <a:gd name="T40" fmla="*/ 2147483647 w 1116"/>
              <a:gd name="T41" fmla="*/ 2147483647 h 1117"/>
              <a:gd name="T42" fmla="*/ 2147483647 w 1116"/>
              <a:gd name="T43" fmla="*/ 2147483647 h 1117"/>
              <a:gd name="T44" fmla="*/ 2147483647 w 1116"/>
              <a:gd name="T45" fmla="*/ 2147483647 h 1117"/>
              <a:gd name="T46" fmla="*/ 2147483647 w 1116"/>
              <a:gd name="T47" fmla="*/ 2147483647 h 1117"/>
              <a:gd name="T48" fmla="*/ 2147483647 w 1116"/>
              <a:gd name="T49" fmla="*/ 2147483647 h 1117"/>
              <a:gd name="T50" fmla="*/ 2147483647 w 1116"/>
              <a:gd name="T51" fmla="*/ 2147483647 h 1117"/>
              <a:gd name="T52" fmla="*/ 2147483647 w 1116"/>
              <a:gd name="T53" fmla="*/ 2147483647 h 1117"/>
              <a:gd name="T54" fmla="*/ 2147483647 w 1116"/>
              <a:gd name="T55" fmla="*/ 2147483647 h 1117"/>
              <a:gd name="T56" fmla="*/ 2147483647 w 1116"/>
              <a:gd name="T57" fmla="*/ 2147483647 h 1117"/>
              <a:gd name="T58" fmla="*/ 2147483647 w 1116"/>
              <a:gd name="T59" fmla="*/ 2147483647 h 1117"/>
              <a:gd name="T60" fmla="*/ 2147483647 w 1116"/>
              <a:gd name="T61" fmla="*/ 2147483647 h 1117"/>
              <a:gd name="T62" fmla="*/ 2147483647 w 1116"/>
              <a:gd name="T63" fmla="*/ 2147483647 h 1117"/>
              <a:gd name="T64" fmla="*/ 2147483647 w 1116"/>
              <a:gd name="T65" fmla="*/ 2147483647 h 1117"/>
              <a:gd name="T66" fmla="*/ 2147483647 w 1116"/>
              <a:gd name="T67" fmla="*/ 2147483647 h 1117"/>
              <a:gd name="T68" fmla="*/ 2147483647 w 1116"/>
              <a:gd name="T69" fmla="*/ 2147483647 h 1117"/>
              <a:gd name="T70" fmla="*/ 2147483647 w 1116"/>
              <a:gd name="T71" fmla="*/ 2147483647 h 1117"/>
              <a:gd name="T72" fmla="*/ 2147483647 w 1116"/>
              <a:gd name="T73" fmla="*/ 2147483647 h 1117"/>
              <a:gd name="T74" fmla="*/ 2147483647 w 1116"/>
              <a:gd name="T75" fmla="*/ 2147483647 h 1117"/>
              <a:gd name="T76" fmla="*/ 2147483647 w 1116"/>
              <a:gd name="T77" fmla="*/ 2147483647 h 1117"/>
              <a:gd name="T78" fmla="*/ 2147483647 w 1116"/>
              <a:gd name="T79" fmla="*/ 2147483647 h 1117"/>
              <a:gd name="T80" fmla="*/ 2147483647 w 1116"/>
              <a:gd name="T81" fmla="*/ 2147483647 h 1117"/>
              <a:gd name="T82" fmla="*/ 2147483647 w 1116"/>
              <a:gd name="T83" fmla="*/ 2147483647 h 1117"/>
              <a:gd name="T84" fmla="*/ 2147483647 w 1116"/>
              <a:gd name="T85" fmla="*/ 2147483647 h 1117"/>
              <a:gd name="T86" fmla="*/ 2147483647 w 1116"/>
              <a:gd name="T87" fmla="*/ 2147483647 h 1117"/>
              <a:gd name="T88" fmla="*/ 2147483647 w 1116"/>
              <a:gd name="T89" fmla="*/ 2147483647 h 1117"/>
              <a:gd name="T90" fmla="*/ 2147483647 w 1116"/>
              <a:gd name="T91" fmla="*/ 2147483647 h 1117"/>
              <a:gd name="T92" fmla="*/ 2147483647 w 1116"/>
              <a:gd name="T93" fmla="*/ 2147483647 h 1117"/>
              <a:gd name="T94" fmla="*/ 2147483647 w 1116"/>
              <a:gd name="T95" fmla="*/ 2147483647 h 1117"/>
              <a:gd name="T96" fmla="*/ 2147483647 w 1116"/>
              <a:gd name="T97" fmla="*/ 2147483647 h 1117"/>
              <a:gd name="T98" fmla="*/ 0 w 1116"/>
              <a:gd name="T99" fmla="*/ 2147483647 h 1117"/>
              <a:gd name="T100" fmla="*/ 2147483647 w 1116"/>
              <a:gd name="T101" fmla="*/ 2147483647 h 1117"/>
              <a:gd name="T102" fmla="*/ 2147483647 w 1116"/>
              <a:gd name="T103" fmla="*/ 2147483647 h 1117"/>
              <a:gd name="T104" fmla="*/ 2147483647 w 1116"/>
              <a:gd name="T105" fmla="*/ 2147483647 h 1117"/>
              <a:gd name="T106" fmla="*/ 2147483647 w 1116"/>
              <a:gd name="T107" fmla="*/ 2147483647 h 1117"/>
              <a:gd name="T108" fmla="*/ 2147483647 w 1116"/>
              <a:gd name="T109" fmla="*/ 2147483647 h 1117"/>
              <a:gd name="T110" fmla="*/ 2147483647 w 1116"/>
              <a:gd name="T111" fmla="*/ 2147483647 h 1117"/>
              <a:gd name="T112" fmla="*/ 2147483647 w 1116"/>
              <a:gd name="T113" fmla="*/ 2147483647 h 1117"/>
              <a:gd name="T114" fmla="*/ 2147483647 w 1116"/>
              <a:gd name="T115" fmla="*/ 2147483647 h 1117"/>
              <a:gd name="T116" fmla="*/ 2147483647 w 1116"/>
              <a:gd name="T117" fmla="*/ 2147483647 h 1117"/>
              <a:gd name="T118" fmla="*/ 2147483647 w 1116"/>
              <a:gd name="T119" fmla="*/ 2147483647 h 111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16" h="1117">
                <a:moveTo>
                  <a:pt x="900" y="903"/>
                </a:moveTo>
                <a:lnTo>
                  <a:pt x="871" y="883"/>
                </a:lnTo>
                <a:lnTo>
                  <a:pt x="840" y="864"/>
                </a:lnTo>
                <a:lnTo>
                  <a:pt x="823" y="856"/>
                </a:lnTo>
                <a:lnTo>
                  <a:pt x="807" y="848"/>
                </a:lnTo>
                <a:lnTo>
                  <a:pt x="790" y="841"/>
                </a:lnTo>
                <a:lnTo>
                  <a:pt x="774" y="834"/>
                </a:lnTo>
                <a:lnTo>
                  <a:pt x="784" y="804"/>
                </a:lnTo>
                <a:lnTo>
                  <a:pt x="795" y="774"/>
                </a:lnTo>
                <a:lnTo>
                  <a:pt x="804" y="742"/>
                </a:lnTo>
                <a:lnTo>
                  <a:pt x="811" y="710"/>
                </a:lnTo>
                <a:lnTo>
                  <a:pt x="818" y="677"/>
                </a:lnTo>
                <a:lnTo>
                  <a:pt x="822" y="645"/>
                </a:lnTo>
                <a:lnTo>
                  <a:pt x="825" y="610"/>
                </a:lnTo>
                <a:lnTo>
                  <a:pt x="828" y="577"/>
                </a:lnTo>
                <a:lnTo>
                  <a:pt x="1043" y="577"/>
                </a:lnTo>
                <a:lnTo>
                  <a:pt x="1041" y="601"/>
                </a:lnTo>
                <a:lnTo>
                  <a:pt x="1039" y="623"/>
                </a:lnTo>
                <a:lnTo>
                  <a:pt x="1035" y="647"/>
                </a:lnTo>
                <a:lnTo>
                  <a:pt x="1031" y="670"/>
                </a:lnTo>
                <a:lnTo>
                  <a:pt x="1025" y="691"/>
                </a:lnTo>
                <a:lnTo>
                  <a:pt x="1018" y="714"/>
                </a:lnTo>
                <a:lnTo>
                  <a:pt x="1010" y="735"/>
                </a:lnTo>
                <a:lnTo>
                  <a:pt x="1002" y="756"/>
                </a:lnTo>
                <a:lnTo>
                  <a:pt x="992" y="777"/>
                </a:lnTo>
                <a:lnTo>
                  <a:pt x="981" y="796"/>
                </a:lnTo>
                <a:lnTo>
                  <a:pt x="970" y="816"/>
                </a:lnTo>
                <a:lnTo>
                  <a:pt x="957" y="834"/>
                </a:lnTo>
                <a:lnTo>
                  <a:pt x="944" y="852"/>
                </a:lnTo>
                <a:lnTo>
                  <a:pt x="930" y="870"/>
                </a:lnTo>
                <a:lnTo>
                  <a:pt x="916" y="887"/>
                </a:lnTo>
                <a:lnTo>
                  <a:pt x="900" y="903"/>
                </a:lnTo>
                <a:close/>
                <a:moveTo>
                  <a:pt x="73" y="577"/>
                </a:moveTo>
                <a:lnTo>
                  <a:pt x="289" y="577"/>
                </a:lnTo>
                <a:lnTo>
                  <a:pt x="291" y="610"/>
                </a:lnTo>
                <a:lnTo>
                  <a:pt x="294" y="645"/>
                </a:lnTo>
                <a:lnTo>
                  <a:pt x="298" y="677"/>
                </a:lnTo>
                <a:lnTo>
                  <a:pt x="305" y="710"/>
                </a:lnTo>
                <a:lnTo>
                  <a:pt x="312" y="742"/>
                </a:lnTo>
                <a:lnTo>
                  <a:pt x="321" y="774"/>
                </a:lnTo>
                <a:lnTo>
                  <a:pt x="331" y="804"/>
                </a:lnTo>
                <a:lnTo>
                  <a:pt x="343" y="834"/>
                </a:lnTo>
                <a:lnTo>
                  <a:pt x="325" y="841"/>
                </a:lnTo>
                <a:lnTo>
                  <a:pt x="309" y="848"/>
                </a:lnTo>
                <a:lnTo>
                  <a:pt x="293" y="856"/>
                </a:lnTo>
                <a:lnTo>
                  <a:pt x="277" y="864"/>
                </a:lnTo>
                <a:lnTo>
                  <a:pt x="245" y="883"/>
                </a:lnTo>
                <a:lnTo>
                  <a:pt x="215" y="903"/>
                </a:lnTo>
                <a:lnTo>
                  <a:pt x="200" y="887"/>
                </a:lnTo>
                <a:lnTo>
                  <a:pt x="185" y="870"/>
                </a:lnTo>
                <a:lnTo>
                  <a:pt x="171" y="852"/>
                </a:lnTo>
                <a:lnTo>
                  <a:pt x="158" y="834"/>
                </a:lnTo>
                <a:lnTo>
                  <a:pt x="146" y="816"/>
                </a:lnTo>
                <a:lnTo>
                  <a:pt x="134" y="796"/>
                </a:lnTo>
                <a:lnTo>
                  <a:pt x="123" y="777"/>
                </a:lnTo>
                <a:lnTo>
                  <a:pt x="114" y="756"/>
                </a:lnTo>
                <a:lnTo>
                  <a:pt x="105" y="735"/>
                </a:lnTo>
                <a:lnTo>
                  <a:pt x="98" y="714"/>
                </a:lnTo>
                <a:lnTo>
                  <a:pt x="91" y="691"/>
                </a:lnTo>
                <a:lnTo>
                  <a:pt x="86" y="670"/>
                </a:lnTo>
                <a:lnTo>
                  <a:pt x="80" y="647"/>
                </a:lnTo>
                <a:lnTo>
                  <a:pt x="77" y="623"/>
                </a:lnTo>
                <a:lnTo>
                  <a:pt x="75" y="601"/>
                </a:lnTo>
                <a:lnTo>
                  <a:pt x="73" y="577"/>
                </a:lnTo>
                <a:close/>
                <a:moveTo>
                  <a:pt x="196" y="236"/>
                </a:moveTo>
                <a:lnTo>
                  <a:pt x="211" y="248"/>
                </a:lnTo>
                <a:lnTo>
                  <a:pt x="227" y="258"/>
                </a:lnTo>
                <a:lnTo>
                  <a:pt x="243" y="269"/>
                </a:lnTo>
                <a:lnTo>
                  <a:pt x="260" y="280"/>
                </a:lnTo>
                <a:lnTo>
                  <a:pt x="277" y="290"/>
                </a:lnTo>
                <a:lnTo>
                  <a:pt x="294" y="298"/>
                </a:lnTo>
                <a:lnTo>
                  <a:pt x="312" y="307"/>
                </a:lnTo>
                <a:lnTo>
                  <a:pt x="330" y="315"/>
                </a:lnTo>
                <a:lnTo>
                  <a:pt x="321" y="342"/>
                </a:lnTo>
                <a:lnTo>
                  <a:pt x="314" y="369"/>
                </a:lnTo>
                <a:lnTo>
                  <a:pt x="306" y="396"/>
                </a:lnTo>
                <a:lnTo>
                  <a:pt x="301" y="424"/>
                </a:lnTo>
                <a:lnTo>
                  <a:pt x="296" y="453"/>
                </a:lnTo>
                <a:lnTo>
                  <a:pt x="293" y="482"/>
                </a:lnTo>
                <a:lnTo>
                  <a:pt x="290" y="511"/>
                </a:lnTo>
                <a:lnTo>
                  <a:pt x="289" y="540"/>
                </a:lnTo>
                <a:lnTo>
                  <a:pt x="73" y="540"/>
                </a:lnTo>
                <a:lnTo>
                  <a:pt x="74" y="519"/>
                </a:lnTo>
                <a:lnTo>
                  <a:pt x="76" y="497"/>
                </a:lnTo>
                <a:lnTo>
                  <a:pt x="79" y="477"/>
                </a:lnTo>
                <a:lnTo>
                  <a:pt x="83" y="455"/>
                </a:lnTo>
                <a:lnTo>
                  <a:pt x="89" y="434"/>
                </a:lnTo>
                <a:lnTo>
                  <a:pt x="94" y="415"/>
                </a:lnTo>
                <a:lnTo>
                  <a:pt x="101" y="394"/>
                </a:lnTo>
                <a:lnTo>
                  <a:pt x="108" y="375"/>
                </a:lnTo>
                <a:lnTo>
                  <a:pt x="117" y="356"/>
                </a:lnTo>
                <a:lnTo>
                  <a:pt x="126" y="337"/>
                </a:lnTo>
                <a:lnTo>
                  <a:pt x="135" y="319"/>
                </a:lnTo>
                <a:lnTo>
                  <a:pt x="146" y="302"/>
                </a:lnTo>
                <a:lnTo>
                  <a:pt x="158" y="284"/>
                </a:lnTo>
                <a:lnTo>
                  <a:pt x="170" y="268"/>
                </a:lnTo>
                <a:lnTo>
                  <a:pt x="182" y="252"/>
                </a:lnTo>
                <a:lnTo>
                  <a:pt x="196" y="236"/>
                </a:lnTo>
                <a:close/>
                <a:moveTo>
                  <a:pt x="576" y="540"/>
                </a:moveTo>
                <a:lnTo>
                  <a:pt x="576" y="360"/>
                </a:lnTo>
                <a:lnTo>
                  <a:pt x="599" y="359"/>
                </a:lnTo>
                <a:lnTo>
                  <a:pt x="621" y="357"/>
                </a:lnTo>
                <a:lnTo>
                  <a:pt x="644" y="353"/>
                </a:lnTo>
                <a:lnTo>
                  <a:pt x="667" y="350"/>
                </a:lnTo>
                <a:lnTo>
                  <a:pt x="688" y="346"/>
                </a:lnTo>
                <a:lnTo>
                  <a:pt x="710" y="340"/>
                </a:lnTo>
                <a:lnTo>
                  <a:pt x="732" y="334"/>
                </a:lnTo>
                <a:lnTo>
                  <a:pt x="752" y="328"/>
                </a:lnTo>
                <a:lnTo>
                  <a:pt x="761" y="352"/>
                </a:lnTo>
                <a:lnTo>
                  <a:pt x="768" y="378"/>
                </a:lnTo>
                <a:lnTo>
                  <a:pt x="775" y="404"/>
                </a:lnTo>
                <a:lnTo>
                  <a:pt x="780" y="430"/>
                </a:lnTo>
                <a:lnTo>
                  <a:pt x="784" y="457"/>
                </a:lnTo>
                <a:lnTo>
                  <a:pt x="788" y="485"/>
                </a:lnTo>
                <a:lnTo>
                  <a:pt x="790" y="512"/>
                </a:lnTo>
                <a:lnTo>
                  <a:pt x="791" y="540"/>
                </a:lnTo>
                <a:lnTo>
                  <a:pt x="576" y="540"/>
                </a:lnTo>
                <a:close/>
                <a:moveTo>
                  <a:pt x="739" y="821"/>
                </a:moveTo>
                <a:lnTo>
                  <a:pt x="720" y="816"/>
                </a:lnTo>
                <a:lnTo>
                  <a:pt x="700" y="810"/>
                </a:lnTo>
                <a:lnTo>
                  <a:pt x="680" y="806"/>
                </a:lnTo>
                <a:lnTo>
                  <a:pt x="659" y="802"/>
                </a:lnTo>
                <a:lnTo>
                  <a:pt x="639" y="798"/>
                </a:lnTo>
                <a:lnTo>
                  <a:pt x="618" y="796"/>
                </a:lnTo>
                <a:lnTo>
                  <a:pt x="598" y="794"/>
                </a:lnTo>
                <a:lnTo>
                  <a:pt x="576" y="794"/>
                </a:lnTo>
                <a:lnTo>
                  <a:pt x="576" y="577"/>
                </a:lnTo>
                <a:lnTo>
                  <a:pt x="791" y="577"/>
                </a:lnTo>
                <a:lnTo>
                  <a:pt x="790" y="609"/>
                </a:lnTo>
                <a:lnTo>
                  <a:pt x="787" y="642"/>
                </a:lnTo>
                <a:lnTo>
                  <a:pt x="782" y="673"/>
                </a:lnTo>
                <a:lnTo>
                  <a:pt x="776" y="704"/>
                </a:lnTo>
                <a:lnTo>
                  <a:pt x="769" y="735"/>
                </a:lnTo>
                <a:lnTo>
                  <a:pt x="761" y="764"/>
                </a:lnTo>
                <a:lnTo>
                  <a:pt x="751" y="793"/>
                </a:lnTo>
                <a:lnTo>
                  <a:pt x="739" y="821"/>
                </a:lnTo>
                <a:close/>
                <a:moveTo>
                  <a:pt x="759" y="866"/>
                </a:moveTo>
                <a:lnTo>
                  <a:pt x="789" y="879"/>
                </a:lnTo>
                <a:lnTo>
                  <a:pt x="818" y="893"/>
                </a:lnTo>
                <a:lnTo>
                  <a:pt x="846" y="910"/>
                </a:lnTo>
                <a:lnTo>
                  <a:pt x="873" y="928"/>
                </a:lnTo>
                <a:lnTo>
                  <a:pt x="861" y="938"/>
                </a:lnTo>
                <a:lnTo>
                  <a:pt x="848" y="947"/>
                </a:lnTo>
                <a:lnTo>
                  <a:pt x="835" y="957"/>
                </a:lnTo>
                <a:lnTo>
                  <a:pt x="821" y="967"/>
                </a:lnTo>
                <a:lnTo>
                  <a:pt x="807" y="976"/>
                </a:lnTo>
                <a:lnTo>
                  <a:pt x="793" y="983"/>
                </a:lnTo>
                <a:lnTo>
                  <a:pt x="779" y="991"/>
                </a:lnTo>
                <a:lnTo>
                  <a:pt x="764" y="998"/>
                </a:lnTo>
                <a:lnTo>
                  <a:pt x="750" y="1005"/>
                </a:lnTo>
                <a:lnTo>
                  <a:pt x="734" y="1011"/>
                </a:lnTo>
                <a:lnTo>
                  <a:pt x="719" y="1017"/>
                </a:lnTo>
                <a:lnTo>
                  <a:pt x="703" y="1022"/>
                </a:lnTo>
                <a:lnTo>
                  <a:pt x="687" y="1026"/>
                </a:lnTo>
                <a:lnTo>
                  <a:pt x="671" y="1031"/>
                </a:lnTo>
                <a:lnTo>
                  <a:pt x="655" y="1035"/>
                </a:lnTo>
                <a:lnTo>
                  <a:pt x="638" y="1037"/>
                </a:lnTo>
                <a:lnTo>
                  <a:pt x="656" y="1019"/>
                </a:lnTo>
                <a:lnTo>
                  <a:pt x="673" y="999"/>
                </a:lnTo>
                <a:lnTo>
                  <a:pt x="689" y="980"/>
                </a:lnTo>
                <a:lnTo>
                  <a:pt x="705" y="958"/>
                </a:lnTo>
                <a:lnTo>
                  <a:pt x="720" y="937"/>
                </a:lnTo>
                <a:lnTo>
                  <a:pt x="734" y="914"/>
                </a:lnTo>
                <a:lnTo>
                  <a:pt x="747" y="890"/>
                </a:lnTo>
                <a:lnTo>
                  <a:pt x="759" y="866"/>
                </a:lnTo>
                <a:close/>
                <a:moveTo>
                  <a:pt x="576" y="1044"/>
                </a:moveTo>
                <a:lnTo>
                  <a:pt x="576" y="830"/>
                </a:lnTo>
                <a:lnTo>
                  <a:pt x="595" y="831"/>
                </a:lnTo>
                <a:lnTo>
                  <a:pt x="615" y="832"/>
                </a:lnTo>
                <a:lnTo>
                  <a:pt x="633" y="834"/>
                </a:lnTo>
                <a:lnTo>
                  <a:pt x="652" y="837"/>
                </a:lnTo>
                <a:lnTo>
                  <a:pt x="671" y="841"/>
                </a:lnTo>
                <a:lnTo>
                  <a:pt x="688" y="844"/>
                </a:lnTo>
                <a:lnTo>
                  <a:pt x="707" y="849"/>
                </a:lnTo>
                <a:lnTo>
                  <a:pt x="725" y="855"/>
                </a:lnTo>
                <a:lnTo>
                  <a:pt x="710" y="882"/>
                </a:lnTo>
                <a:lnTo>
                  <a:pt x="695" y="909"/>
                </a:lnTo>
                <a:lnTo>
                  <a:pt x="678" y="933"/>
                </a:lnTo>
                <a:lnTo>
                  <a:pt x="660" y="958"/>
                </a:lnTo>
                <a:lnTo>
                  <a:pt x="641" y="982"/>
                </a:lnTo>
                <a:lnTo>
                  <a:pt x="621" y="1004"/>
                </a:lnTo>
                <a:lnTo>
                  <a:pt x="600" y="1024"/>
                </a:lnTo>
                <a:lnTo>
                  <a:pt x="578" y="1044"/>
                </a:lnTo>
                <a:lnTo>
                  <a:pt x="576" y="1044"/>
                </a:lnTo>
                <a:close/>
                <a:moveTo>
                  <a:pt x="478" y="1037"/>
                </a:moveTo>
                <a:lnTo>
                  <a:pt x="462" y="1035"/>
                </a:lnTo>
                <a:lnTo>
                  <a:pt x="445" y="1031"/>
                </a:lnTo>
                <a:lnTo>
                  <a:pt x="429" y="1026"/>
                </a:lnTo>
                <a:lnTo>
                  <a:pt x="413" y="1022"/>
                </a:lnTo>
                <a:lnTo>
                  <a:pt x="398" y="1017"/>
                </a:lnTo>
                <a:lnTo>
                  <a:pt x="382" y="1011"/>
                </a:lnTo>
                <a:lnTo>
                  <a:pt x="366" y="1005"/>
                </a:lnTo>
                <a:lnTo>
                  <a:pt x="351" y="998"/>
                </a:lnTo>
                <a:lnTo>
                  <a:pt x="337" y="991"/>
                </a:lnTo>
                <a:lnTo>
                  <a:pt x="322" y="983"/>
                </a:lnTo>
                <a:lnTo>
                  <a:pt x="308" y="976"/>
                </a:lnTo>
                <a:lnTo>
                  <a:pt x="294" y="967"/>
                </a:lnTo>
                <a:lnTo>
                  <a:pt x="281" y="957"/>
                </a:lnTo>
                <a:lnTo>
                  <a:pt x="268" y="947"/>
                </a:lnTo>
                <a:lnTo>
                  <a:pt x="255" y="938"/>
                </a:lnTo>
                <a:lnTo>
                  <a:pt x="242" y="928"/>
                </a:lnTo>
                <a:lnTo>
                  <a:pt x="269" y="910"/>
                </a:lnTo>
                <a:lnTo>
                  <a:pt x="298" y="893"/>
                </a:lnTo>
                <a:lnTo>
                  <a:pt x="328" y="879"/>
                </a:lnTo>
                <a:lnTo>
                  <a:pt x="358" y="866"/>
                </a:lnTo>
                <a:lnTo>
                  <a:pt x="370" y="890"/>
                </a:lnTo>
                <a:lnTo>
                  <a:pt x="383" y="914"/>
                </a:lnTo>
                <a:lnTo>
                  <a:pt x="397" y="937"/>
                </a:lnTo>
                <a:lnTo>
                  <a:pt x="412" y="958"/>
                </a:lnTo>
                <a:lnTo>
                  <a:pt x="427" y="980"/>
                </a:lnTo>
                <a:lnTo>
                  <a:pt x="443" y="999"/>
                </a:lnTo>
                <a:lnTo>
                  <a:pt x="460" y="1019"/>
                </a:lnTo>
                <a:lnTo>
                  <a:pt x="478" y="1037"/>
                </a:lnTo>
                <a:close/>
                <a:moveTo>
                  <a:pt x="540" y="577"/>
                </a:moveTo>
                <a:lnTo>
                  <a:pt x="540" y="794"/>
                </a:lnTo>
                <a:lnTo>
                  <a:pt x="519" y="794"/>
                </a:lnTo>
                <a:lnTo>
                  <a:pt x="498" y="796"/>
                </a:lnTo>
                <a:lnTo>
                  <a:pt x="477" y="798"/>
                </a:lnTo>
                <a:lnTo>
                  <a:pt x="456" y="802"/>
                </a:lnTo>
                <a:lnTo>
                  <a:pt x="436" y="806"/>
                </a:lnTo>
                <a:lnTo>
                  <a:pt x="416" y="810"/>
                </a:lnTo>
                <a:lnTo>
                  <a:pt x="396" y="816"/>
                </a:lnTo>
                <a:lnTo>
                  <a:pt x="376" y="821"/>
                </a:lnTo>
                <a:lnTo>
                  <a:pt x="365" y="793"/>
                </a:lnTo>
                <a:lnTo>
                  <a:pt x="356" y="764"/>
                </a:lnTo>
                <a:lnTo>
                  <a:pt x="347" y="735"/>
                </a:lnTo>
                <a:lnTo>
                  <a:pt x="339" y="704"/>
                </a:lnTo>
                <a:lnTo>
                  <a:pt x="334" y="673"/>
                </a:lnTo>
                <a:lnTo>
                  <a:pt x="330" y="642"/>
                </a:lnTo>
                <a:lnTo>
                  <a:pt x="326" y="609"/>
                </a:lnTo>
                <a:lnTo>
                  <a:pt x="324" y="577"/>
                </a:lnTo>
                <a:lnTo>
                  <a:pt x="540" y="577"/>
                </a:lnTo>
                <a:close/>
                <a:moveTo>
                  <a:pt x="364" y="328"/>
                </a:moveTo>
                <a:lnTo>
                  <a:pt x="385" y="334"/>
                </a:lnTo>
                <a:lnTo>
                  <a:pt x="406" y="340"/>
                </a:lnTo>
                <a:lnTo>
                  <a:pt x="428" y="346"/>
                </a:lnTo>
                <a:lnTo>
                  <a:pt x="450" y="350"/>
                </a:lnTo>
                <a:lnTo>
                  <a:pt x="472" y="353"/>
                </a:lnTo>
                <a:lnTo>
                  <a:pt x="494" y="357"/>
                </a:lnTo>
                <a:lnTo>
                  <a:pt x="517" y="359"/>
                </a:lnTo>
                <a:lnTo>
                  <a:pt x="540" y="360"/>
                </a:lnTo>
                <a:lnTo>
                  <a:pt x="540" y="540"/>
                </a:lnTo>
                <a:lnTo>
                  <a:pt x="324" y="540"/>
                </a:lnTo>
                <a:lnTo>
                  <a:pt x="326" y="512"/>
                </a:lnTo>
                <a:lnTo>
                  <a:pt x="329" y="485"/>
                </a:lnTo>
                <a:lnTo>
                  <a:pt x="332" y="457"/>
                </a:lnTo>
                <a:lnTo>
                  <a:pt x="336" y="430"/>
                </a:lnTo>
                <a:lnTo>
                  <a:pt x="342" y="404"/>
                </a:lnTo>
                <a:lnTo>
                  <a:pt x="348" y="378"/>
                </a:lnTo>
                <a:lnTo>
                  <a:pt x="356" y="352"/>
                </a:lnTo>
                <a:lnTo>
                  <a:pt x="364" y="328"/>
                </a:lnTo>
                <a:close/>
                <a:moveTo>
                  <a:pt x="344" y="282"/>
                </a:moveTo>
                <a:lnTo>
                  <a:pt x="328" y="275"/>
                </a:lnTo>
                <a:lnTo>
                  <a:pt x="311" y="267"/>
                </a:lnTo>
                <a:lnTo>
                  <a:pt x="295" y="258"/>
                </a:lnTo>
                <a:lnTo>
                  <a:pt x="279" y="250"/>
                </a:lnTo>
                <a:lnTo>
                  <a:pt x="264" y="240"/>
                </a:lnTo>
                <a:lnTo>
                  <a:pt x="249" y="230"/>
                </a:lnTo>
                <a:lnTo>
                  <a:pt x="235" y="221"/>
                </a:lnTo>
                <a:lnTo>
                  <a:pt x="221" y="210"/>
                </a:lnTo>
                <a:lnTo>
                  <a:pt x="234" y="198"/>
                </a:lnTo>
                <a:lnTo>
                  <a:pt x="248" y="186"/>
                </a:lnTo>
                <a:lnTo>
                  <a:pt x="262" y="174"/>
                </a:lnTo>
                <a:lnTo>
                  <a:pt x="276" y="163"/>
                </a:lnTo>
                <a:lnTo>
                  <a:pt x="291" y="154"/>
                </a:lnTo>
                <a:lnTo>
                  <a:pt x="306" y="144"/>
                </a:lnTo>
                <a:lnTo>
                  <a:pt x="322" y="134"/>
                </a:lnTo>
                <a:lnTo>
                  <a:pt x="338" y="126"/>
                </a:lnTo>
                <a:lnTo>
                  <a:pt x="355" y="118"/>
                </a:lnTo>
                <a:lnTo>
                  <a:pt x="371" y="110"/>
                </a:lnTo>
                <a:lnTo>
                  <a:pt x="388" y="104"/>
                </a:lnTo>
                <a:lnTo>
                  <a:pt x="405" y="97"/>
                </a:lnTo>
                <a:lnTo>
                  <a:pt x="424" y="92"/>
                </a:lnTo>
                <a:lnTo>
                  <a:pt x="441" y="88"/>
                </a:lnTo>
                <a:lnTo>
                  <a:pt x="459" y="83"/>
                </a:lnTo>
                <a:lnTo>
                  <a:pt x="478" y="80"/>
                </a:lnTo>
                <a:lnTo>
                  <a:pt x="458" y="102"/>
                </a:lnTo>
                <a:lnTo>
                  <a:pt x="438" y="124"/>
                </a:lnTo>
                <a:lnTo>
                  <a:pt x="419" y="148"/>
                </a:lnTo>
                <a:lnTo>
                  <a:pt x="402" y="173"/>
                </a:lnTo>
                <a:lnTo>
                  <a:pt x="386" y="199"/>
                </a:lnTo>
                <a:lnTo>
                  <a:pt x="371" y="225"/>
                </a:lnTo>
                <a:lnTo>
                  <a:pt x="357" y="253"/>
                </a:lnTo>
                <a:lnTo>
                  <a:pt x="344" y="282"/>
                </a:lnTo>
                <a:close/>
                <a:moveTo>
                  <a:pt x="540" y="74"/>
                </a:moveTo>
                <a:lnTo>
                  <a:pt x="540" y="324"/>
                </a:lnTo>
                <a:lnTo>
                  <a:pt x="519" y="323"/>
                </a:lnTo>
                <a:lnTo>
                  <a:pt x="498" y="321"/>
                </a:lnTo>
                <a:lnTo>
                  <a:pt x="477" y="318"/>
                </a:lnTo>
                <a:lnTo>
                  <a:pt x="456" y="315"/>
                </a:lnTo>
                <a:lnTo>
                  <a:pt x="437" y="311"/>
                </a:lnTo>
                <a:lnTo>
                  <a:pt x="416" y="306"/>
                </a:lnTo>
                <a:lnTo>
                  <a:pt x="397" y="301"/>
                </a:lnTo>
                <a:lnTo>
                  <a:pt x="377" y="294"/>
                </a:lnTo>
                <a:lnTo>
                  <a:pt x="392" y="262"/>
                </a:lnTo>
                <a:lnTo>
                  <a:pt x="409" y="230"/>
                </a:lnTo>
                <a:lnTo>
                  <a:pt x="427" y="200"/>
                </a:lnTo>
                <a:lnTo>
                  <a:pt x="446" y="172"/>
                </a:lnTo>
                <a:lnTo>
                  <a:pt x="467" y="145"/>
                </a:lnTo>
                <a:lnTo>
                  <a:pt x="490" y="119"/>
                </a:lnTo>
                <a:lnTo>
                  <a:pt x="513" y="95"/>
                </a:lnTo>
                <a:lnTo>
                  <a:pt x="538" y="74"/>
                </a:lnTo>
                <a:lnTo>
                  <a:pt x="539" y="74"/>
                </a:lnTo>
                <a:lnTo>
                  <a:pt x="540" y="74"/>
                </a:lnTo>
                <a:close/>
                <a:moveTo>
                  <a:pt x="638" y="80"/>
                </a:moveTo>
                <a:lnTo>
                  <a:pt x="656" y="83"/>
                </a:lnTo>
                <a:lnTo>
                  <a:pt x="674" y="88"/>
                </a:lnTo>
                <a:lnTo>
                  <a:pt x="693" y="92"/>
                </a:lnTo>
                <a:lnTo>
                  <a:pt x="710" y="97"/>
                </a:lnTo>
                <a:lnTo>
                  <a:pt x="727" y="104"/>
                </a:lnTo>
                <a:lnTo>
                  <a:pt x="744" y="110"/>
                </a:lnTo>
                <a:lnTo>
                  <a:pt x="762" y="118"/>
                </a:lnTo>
                <a:lnTo>
                  <a:pt x="778" y="126"/>
                </a:lnTo>
                <a:lnTo>
                  <a:pt x="794" y="134"/>
                </a:lnTo>
                <a:lnTo>
                  <a:pt x="809" y="144"/>
                </a:lnTo>
                <a:lnTo>
                  <a:pt x="825" y="154"/>
                </a:lnTo>
                <a:lnTo>
                  <a:pt x="841" y="163"/>
                </a:lnTo>
                <a:lnTo>
                  <a:pt x="855" y="174"/>
                </a:lnTo>
                <a:lnTo>
                  <a:pt x="869" y="186"/>
                </a:lnTo>
                <a:lnTo>
                  <a:pt x="883" y="198"/>
                </a:lnTo>
                <a:lnTo>
                  <a:pt x="896" y="210"/>
                </a:lnTo>
                <a:lnTo>
                  <a:pt x="882" y="221"/>
                </a:lnTo>
                <a:lnTo>
                  <a:pt x="867" y="230"/>
                </a:lnTo>
                <a:lnTo>
                  <a:pt x="851" y="240"/>
                </a:lnTo>
                <a:lnTo>
                  <a:pt x="836" y="250"/>
                </a:lnTo>
                <a:lnTo>
                  <a:pt x="821" y="258"/>
                </a:lnTo>
                <a:lnTo>
                  <a:pt x="805" y="267"/>
                </a:lnTo>
                <a:lnTo>
                  <a:pt x="789" y="275"/>
                </a:lnTo>
                <a:lnTo>
                  <a:pt x="773" y="282"/>
                </a:lnTo>
                <a:lnTo>
                  <a:pt x="760" y="253"/>
                </a:lnTo>
                <a:lnTo>
                  <a:pt x="746" y="225"/>
                </a:lnTo>
                <a:lnTo>
                  <a:pt x="730" y="199"/>
                </a:lnTo>
                <a:lnTo>
                  <a:pt x="714" y="173"/>
                </a:lnTo>
                <a:lnTo>
                  <a:pt x="696" y="148"/>
                </a:lnTo>
                <a:lnTo>
                  <a:pt x="678" y="124"/>
                </a:lnTo>
                <a:lnTo>
                  <a:pt x="658" y="102"/>
                </a:lnTo>
                <a:lnTo>
                  <a:pt x="638" y="80"/>
                </a:lnTo>
                <a:close/>
                <a:moveTo>
                  <a:pt x="578" y="74"/>
                </a:moveTo>
                <a:lnTo>
                  <a:pt x="603" y="95"/>
                </a:lnTo>
                <a:lnTo>
                  <a:pt x="627" y="119"/>
                </a:lnTo>
                <a:lnTo>
                  <a:pt x="648" y="145"/>
                </a:lnTo>
                <a:lnTo>
                  <a:pt x="670" y="172"/>
                </a:lnTo>
                <a:lnTo>
                  <a:pt x="689" y="200"/>
                </a:lnTo>
                <a:lnTo>
                  <a:pt x="708" y="230"/>
                </a:lnTo>
                <a:lnTo>
                  <a:pt x="724" y="262"/>
                </a:lnTo>
                <a:lnTo>
                  <a:pt x="739" y="294"/>
                </a:lnTo>
                <a:lnTo>
                  <a:pt x="720" y="301"/>
                </a:lnTo>
                <a:lnTo>
                  <a:pt x="699" y="306"/>
                </a:lnTo>
                <a:lnTo>
                  <a:pt x="680" y="311"/>
                </a:lnTo>
                <a:lnTo>
                  <a:pt x="659" y="315"/>
                </a:lnTo>
                <a:lnTo>
                  <a:pt x="639" y="318"/>
                </a:lnTo>
                <a:lnTo>
                  <a:pt x="618" y="321"/>
                </a:lnTo>
                <a:lnTo>
                  <a:pt x="598" y="323"/>
                </a:lnTo>
                <a:lnTo>
                  <a:pt x="576" y="324"/>
                </a:lnTo>
                <a:lnTo>
                  <a:pt x="576" y="74"/>
                </a:lnTo>
                <a:lnTo>
                  <a:pt x="577" y="74"/>
                </a:lnTo>
                <a:lnTo>
                  <a:pt x="578" y="74"/>
                </a:lnTo>
                <a:close/>
                <a:moveTo>
                  <a:pt x="538" y="1044"/>
                </a:moveTo>
                <a:lnTo>
                  <a:pt x="517" y="1024"/>
                </a:lnTo>
                <a:lnTo>
                  <a:pt x="495" y="1004"/>
                </a:lnTo>
                <a:lnTo>
                  <a:pt x="476" y="982"/>
                </a:lnTo>
                <a:lnTo>
                  <a:pt x="456" y="958"/>
                </a:lnTo>
                <a:lnTo>
                  <a:pt x="438" y="933"/>
                </a:lnTo>
                <a:lnTo>
                  <a:pt x="422" y="909"/>
                </a:lnTo>
                <a:lnTo>
                  <a:pt x="405" y="882"/>
                </a:lnTo>
                <a:lnTo>
                  <a:pt x="391" y="855"/>
                </a:lnTo>
                <a:lnTo>
                  <a:pt x="410" y="849"/>
                </a:lnTo>
                <a:lnTo>
                  <a:pt x="427" y="844"/>
                </a:lnTo>
                <a:lnTo>
                  <a:pt x="445" y="841"/>
                </a:lnTo>
                <a:lnTo>
                  <a:pt x="464" y="837"/>
                </a:lnTo>
                <a:lnTo>
                  <a:pt x="483" y="834"/>
                </a:lnTo>
                <a:lnTo>
                  <a:pt x="501" y="832"/>
                </a:lnTo>
                <a:lnTo>
                  <a:pt x="521" y="831"/>
                </a:lnTo>
                <a:lnTo>
                  <a:pt x="540" y="830"/>
                </a:lnTo>
                <a:lnTo>
                  <a:pt x="540" y="1044"/>
                </a:lnTo>
                <a:lnTo>
                  <a:pt x="538" y="1044"/>
                </a:lnTo>
                <a:close/>
                <a:moveTo>
                  <a:pt x="1043" y="540"/>
                </a:moveTo>
                <a:lnTo>
                  <a:pt x="828" y="540"/>
                </a:lnTo>
                <a:lnTo>
                  <a:pt x="825" y="511"/>
                </a:lnTo>
                <a:lnTo>
                  <a:pt x="823" y="482"/>
                </a:lnTo>
                <a:lnTo>
                  <a:pt x="820" y="453"/>
                </a:lnTo>
                <a:lnTo>
                  <a:pt x="816" y="424"/>
                </a:lnTo>
                <a:lnTo>
                  <a:pt x="809" y="396"/>
                </a:lnTo>
                <a:lnTo>
                  <a:pt x="803" y="369"/>
                </a:lnTo>
                <a:lnTo>
                  <a:pt x="795" y="342"/>
                </a:lnTo>
                <a:lnTo>
                  <a:pt x="786" y="315"/>
                </a:lnTo>
                <a:lnTo>
                  <a:pt x="804" y="307"/>
                </a:lnTo>
                <a:lnTo>
                  <a:pt x="821" y="298"/>
                </a:lnTo>
                <a:lnTo>
                  <a:pt x="840" y="290"/>
                </a:lnTo>
                <a:lnTo>
                  <a:pt x="856" y="280"/>
                </a:lnTo>
                <a:lnTo>
                  <a:pt x="873" y="269"/>
                </a:lnTo>
                <a:lnTo>
                  <a:pt x="889" y="258"/>
                </a:lnTo>
                <a:lnTo>
                  <a:pt x="904" y="248"/>
                </a:lnTo>
                <a:lnTo>
                  <a:pt x="921" y="236"/>
                </a:lnTo>
                <a:lnTo>
                  <a:pt x="933" y="252"/>
                </a:lnTo>
                <a:lnTo>
                  <a:pt x="946" y="268"/>
                </a:lnTo>
                <a:lnTo>
                  <a:pt x="958" y="284"/>
                </a:lnTo>
                <a:lnTo>
                  <a:pt x="970" y="302"/>
                </a:lnTo>
                <a:lnTo>
                  <a:pt x="980" y="319"/>
                </a:lnTo>
                <a:lnTo>
                  <a:pt x="990" y="337"/>
                </a:lnTo>
                <a:lnTo>
                  <a:pt x="999" y="356"/>
                </a:lnTo>
                <a:lnTo>
                  <a:pt x="1007" y="375"/>
                </a:lnTo>
                <a:lnTo>
                  <a:pt x="1014" y="394"/>
                </a:lnTo>
                <a:lnTo>
                  <a:pt x="1022" y="415"/>
                </a:lnTo>
                <a:lnTo>
                  <a:pt x="1027" y="434"/>
                </a:lnTo>
                <a:lnTo>
                  <a:pt x="1033" y="455"/>
                </a:lnTo>
                <a:lnTo>
                  <a:pt x="1036" y="477"/>
                </a:lnTo>
                <a:lnTo>
                  <a:pt x="1039" y="497"/>
                </a:lnTo>
                <a:lnTo>
                  <a:pt x="1041" y="519"/>
                </a:lnTo>
                <a:lnTo>
                  <a:pt x="1043" y="540"/>
                </a:lnTo>
                <a:close/>
                <a:moveTo>
                  <a:pt x="558" y="0"/>
                </a:moveTo>
                <a:lnTo>
                  <a:pt x="530" y="1"/>
                </a:lnTo>
                <a:lnTo>
                  <a:pt x="501" y="4"/>
                </a:lnTo>
                <a:lnTo>
                  <a:pt x="473" y="7"/>
                </a:lnTo>
                <a:lnTo>
                  <a:pt x="445" y="12"/>
                </a:lnTo>
                <a:lnTo>
                  <a:pt x="418" y="19"/>
                </a:lnTo>
                <a:lnTo>
                  <a:pt x="392" y="26"/>
                </a:lnTo>
                <a:lnTo>
                  <a:pt x="366" y="35"/>
                </a:lnTo>
                <a:lnTo>
                  <a:pt x="341" y="45"/>
                </a:lnTo>
                <a:lnTo>
                  <a:pt x="316" y="55"/>
                </a:lnTo>
                <a:lnTo>
                  <a:pt x="292" y="68"/>
                </a:lnTo>
                <a:lnTo>
                  <a:pt x="268" y="81"/>
                </a:lnTo>
                <a:lnTo>
                  <a:pt x="245" y="96"/>
                </a:lnTo>
                <a:lnTo>
                  <a:pt x="224" y="112"/>
                </a:lnTo>
                <a:lnTo>
                  <a:pt x="203" y="128"/>
                </a:lnTo>
                <a:lnTo>
                  <a:pt x="183" y="146"/>
                </a:lnTo>
                <a:lnTo>
                  <a:pt x="163" y="164"/>
                </a:lnTo>
                <a:lnTo>
                  <a:pt x="145" y="184"/>
                </a:lnTo>
                <a:lnTo>
                  <a:pt x="128" y="203"/>
                </a:lnTo>
                <a:lnTo>
                  <a:pt x="110" y="225"/>
                </a:lnTo>
                <a:lnTo>
                  <a:pt x="95" y="247"/>
                </a:lnTo>
                <a:lnTo>
                  <a:pt x="80" y="269"/>
                </a:lnTo>
                <a:lnTo>
                  <a:pt x="67" y="293"/>
                </a:lnTo>
                <a:lnTo>
                  <a:pt x="55" y="317"/>
                </a:lnTo>
                <a:lnTo>
                  <a:pt x="44" y="342"/>
                </a:lnTo>
                <a:lnTo>
                  <a:pt x="34" y="366"/>
                </a:lnTo>
                <a:lnTo>
                  <a:pt x="25" y="392"/>
                </a:lnTo>
                <a:lnTo>
                  <a:pt x="18" y="419"/>
                </a:lnTo>
                <a:lnTo>
                  <a:pt x="11" y="446"/>
                </a:lnTo>
                <a:lnTo>
                  <a:pt x="7" y="473"/>
                </a:lnTo>
                <a:lnTo>
                  <a:pt x="2" y="501"/>
                </a:lnTo>
                <a:lnTo>
                  <a:pt x="0" y="529"/>
                </a:lnTo>
                <a:lnTo>
                  <a:pt x="0" y="559"/>
                </a:lnTo>
                <a:lnTo>
                  <a:pt x="0" y="588"/>
                </a:lnTo>
                <a:lnTo>
                  <a:pt x="2" y="616"/>
                </a:lnTo>
                <a:lnTo>
                  <a:pt x="7" y="644"/>
                </a:lnTo>
                <a:lnTo>
                  <a:pt x="11" y="671"/>
                </a:lnTo>
                <a:lnTo>
                  <a:pt x="18" y="698"/>
                </a:lnTo>
                <a:lnTo>
                  <a:pt x="25" y="725"/>
                </a:lnTo>
                <a:lnTo>
                  <a:pt x="34" y="751"/>
                </a:lnTo>
                <a:lnTo>
                  <a:pt x="44" y="776"/>
                </a:lnTo>
                <a:lnTo>
                  <a:pt x="55" y="801"/>
                </a:lnTo>
                <a:lnTo>
                  <a:pt x="67" y="824"/>
                </a:lnTo>
                <a:lnTo>
                  <a:pt x="80" y="848"/>
                </a:lnTo>
                <a:lnTo>
                  <a:pt x="95" y="871"/>
                </a:lnTo>
                <a:lnTo>
                  <a:pt x="110" y="892"/>
                </a:lnTo>
                <a:lnTo>
                  <a:pt x="128" y="914"/>
                </a:lnTo>
                <a:lnTo>
                  <a:pt x="145" y="933"/>
                </a:lnTo>
                <a:lnTo>
                  <a:pt x="163" y="953"/>
                </a:lnTo>
                <a:lnTo>
                  <a:pt x="183" y="972"/>
                </a:lnTo>
                <a:lnTo>
                  <a:pt x="203" y="990"/>
                </a:lnTo>
                <a:lnTo>
                  <a:pt x="224" y="1006"/>
                </a:lnTo>
                <a:lnTo>
                  <a:pt x="245" y="1021"/>
                </a:lnTo>
                <a:lnTo>
                  <a:pt x="268" y="1036"/>
                </a:lnTo>
                <a:lnTo>
                  <a:pt x="292" y="1049"/>
                </a:lnTo>
                <a:lnTo>
                  <a:pt x="316" y="1062"/>
                </a:lnTo>
                <a:lnTo>
                  <a:pt x="341" y="1073"/>
                </a:lnTo>
                <a:lnTo>
                  <a:pt x="366" y="1082"/>
                </a:lnTo>
                <a:lnTo>
                  <a:pt x="392" y="1091"/>
                </a:lnTo>
                <a:lnTo>
                  <a:pt x="418" y="1099"/>
                </a:lnTo>
                <a:lnTo>
                  <a:pt x="445" y="1105"/>
                </a:lnTo>
                <a:lnTo>
                  <a:pt x="473" y="1111"/>
                </a:lnTo>
                <a:lnTo>
                  <a:pt x="501" y="1114"/>
                </a:lnTo>
                <a:lnTo>
                  <a:pt x="530" y="1116"/>
                </a:lnTo>
                <a:lnTo>
                  <a:pt x="558" y="1117"/>
                </a:lnTo>
                <a:lnTo>
                  <a:pt x="587" y="1116"/>
                </a:lnTo>
                <a:lnTo>
                  <a:pt x="615" y="1114"/>
                </a:lnTo>
                <a:lnTo>
                  <a:pt x="643" y="1111"/>
                </a:lnTo>
                <a:lnTo>
                  <a:pt x="670" y="1105"/>
                </a:lnTo>
                <a:lnTo>
                  <a:pt x="697" y="1099"/>
                </a:lnTo>
                <a:lnTo>
                  <a:pt x="724" y="1091"/>
                </a:lnTo>
                <a:lnTo>
                  <a:pt x="750" y="1082"/>
                </a:lnTo>
                <a:lnTo>
                  <a:pt x="775" y="1073"/>
                </a:lnTo>
                <a:lnTo>
                  <a:pt x="800" y="1062"/>
                </a:lnTo>
                <a:lnTo>
                  <a:pt x="824" y="1049"/>
                </a:lnTo>
                <a:lnTo>
                  <a:pt x="847" y="1036"/>
                </a:lnTo>
                <a:lnTo>
                  <a:pt x="870" y="1021"/>
                </a:lnTo>
                <a:lnTo>
                  <a:pt x="891" y="1006"/>
                </a:lnTo>
                <a:lnTo>
                  <a:pt x="913" y="990"/>
                </a:lnTo>
                <a:lnTo>
                  <a:pt x="933" y="972"/>
                </a:lnTo>
                <a:lnTo>
                  <a:pt x="953" y="953"/>
                </a:lnTo>
                <a:lnTo>
                  <a:pt x="971" y="933"/>
                </a:lnTo>
                <a:lnTo>
                  <a:pt x="989" y="914"/>
                </a:lnTo>
                <a:lnTo>
                  <a:pt x="1005" y="892"/>
                </a:lnTo>
                <a:lnTo>
                  <a:pt x="1021" y="871"/>
                </a:lnTo>
                <a:lnTo>
                  <a:pt x="1035" y="848"/>
                </a:lnTo>
                <a:lnTo>
                  <a:pt x="1049" y="824"/>
                </a:lnTo>
                <a:lnTo>
                  <a:pt x="1061" y="801"/>
                </a:lnTo>
                <a:lnTo>
                  <a:pt x="1072" y="776"/>
                </a:lnTo>
                <a:lnTo>
                  <a:pt x="1083" y="751"/>
                </a:lnTo>
                <a:lnTo>
                  <a:pt x="1091" y="725"/>
                </a:lnTo>
                <a:lnTo>
                  <a:pt x="1099" y="698"/>
                </a:lnTo>
                <a:lnTo>
                  <a:pt x="1104" y="671"/>
                </a:lnTo>
                <a:lnTo>
                  <a:pt x="1110" y="644"/>
                </a:lnTo>
                <a:lnTo>
                  <a:pt x="1113" y="616"/>
                </a:lnTo>
                <a:lnTo>
                  <a:pt x="1115" y="588"/>
                </a:lnTo>
                <a:lnTo>
                  <a:pt x="1116" y="559"/>
                </a:lnTo>
                <a:lnTo>
                  <a:pt x="1115" y="529"/>
                </a:lnTo>
                <a:lnTo>
                  <a:pt x="1113" y="501"/>
                </a:lnTo>
                <a:lnTo>
                  <a:pt x="1110" y="473"/>
                </a:lnTo>
                <a:lnTo>
                  <a:pt x="1104" y="446"/>
                </a:lnTo>
                <a:lnTo>
                  <a:pt x="1099" y="419"/>
                </a:lnTo>
                <a:lnTo>
                  <a:pt x="1091" y="392"/>
                </a:lnTo>
                <a:lnTo>
                  <a:pt x="1083" y="366"/>
                </a:lnTo>
                <a:lnTo>
                  <a:pt x="1072" y="342"/>
                </a:lnTo>
                <a:lnTo>
                  <a:pt x="1061" y="317"/>
                </a:lnTo>
                <a:lnTo>
                  <a:pt x="1049" y="293"/>
                </a:lnTo>
                <a:lnTo>
                  <a:pt x="1035" y="269"/>
                </a:lnTo>
                <a:lnTo>
                  <a:pt x="1021" y="247"/>
                </a:lnTo>
                <a:lnTo>
                  <a:pt x="1005" y="225"/>
                </a:lnTo>
                <a:lnTo>
                  <a:pt x="989" y="203"/>
                </a:lnTo>
                <a:lnTo>
                  <a:pt x="971" y="184"/>
                </a:lnTo>
                <a:lnTo>
                  <a:pt x="953" y="164"/>
                </a:lnTo>
                <a:lnTo>
                  <a:pt x="933" y="146"/>
                </a:lnTo>
                <a:lnTo>
                  <a:pt x="913" y="128"/>
                </a:lnTo>
                <a:lnTo>
                  <a:pt x="891" y="112"/>
                </a:lnTo>
                <a:lnTo>
                  <a:pt x="870" y="96"/>
                </a:lnTo>
                <a:lnTo>
                  <a:pt x="847" y="81"/>
                </a:lnTo>
                <a:lnTo>
                  <a:pt x="824" y="68"/>
                </a:lnTo>
                <a:lnTo>
                  <a:pt x="800" y="55"/>
                </a:lnTo>
                <a:lnTo>
                  <a:pt x="775" y="45"/>
                </a:lnTo>
                <a:lnTo>
                  <a:pt x="750" y="35"/>
                </a:lnTo>
                <a:lnTo>
                  <a:pt x="724" y="26"/>
                </a:lnTo>
                <a:lnTo>
                  <a:pt x="697" y="19"/>
                </a:lnTo>
                <a:lnTo>
                  <a:pt x="670" y="12"/>
                </a:lnTo>
                <a:lnTo>
                  <a:pt x="643" y="7"/>
                </a:lnTo>
                <a:lnTo>
                  <a:pt x="615" y="4"/>
                </a:lnTo>
                <a:lnTo>
                  <a:pt x="587" y="1"/>
                </a:lnTo>
                <a:lnTo>
                  <a:pt x="55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3564" name="Group 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31511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Group 3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3176588"/>
            <a:ext cx="315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Group 3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31638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7" name="Rectangle 68"/>
          <p:cNvSpPr>
            <a:spLocks noChangeArrowheads="1"/>
          </p:cNvSpPr>
          <p:nvPr/>
        </p:nvSpPr>
        <p:spPr bwMode="auto">
          <a:xfrm>
            <a:off x="9423400" y="2919413"/>
            <a:ext cx="121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zh-CN" altLang="en-US" sz="2000" b="1">
              <a:solidFill>
                <a:srgbClr val="FFFFFF"/>
              </a:solidFill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509588" y="3508375"/>
            <a:ext cx="22590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囚心钻研，诚心不贰。更多优质作品</a:t>
            </a:r>
            <a:r>
              <a:rPr lang="zh-CN" altLang="en-US" sz="14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4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569" name="Rectangle 16"/>
          <p:cNvSpPr>
            <a:spLocks noChangeArrowheads="1"/>
          </p:cNvSpPr>
          <p:nvPr/>
        </p:nvSpPr>
        <p:spPr bwMode="auto">
          <a:xfrm>
            <a:off x="9448800" y="3508375"/>
            <a:ext cx="22590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囚心钻研，诚心不贰。更多优质作品</a:t>
            </a:r>
            <a:r>
              <a:rPr lang="zh-CN" altLang="en-US" sz="14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4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3570" name="图片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2090738"/>
            <a:ext cx="131127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图片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2057400"/>
            <a:ext cx="13112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图片 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3468688"/>
            <a:ext cx="13112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3" name="图片 3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3468688"/>
            <a:ext cx="1309687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4" name="图片 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3425825"/>
            <a:ext cx="13096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5" name="图片 3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2041525"/>
            <a:ext cx="131127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596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3"/>
          <p:cNvGrpSpPr>
            <a:grpSpLocks/>
          </p:cNvGrpSpPr>
          <p:nvPr/>
        </p:nvGrpSpPr>
        <p:grpSpPr bwMode="auto">
          <a:xfrm>
            <a:off x="0" y="0"/>
            <a:ext cx="2387600" cy="457200"/>
            <a:chOff x="0" y="0"/>
            <a:chExt cx="2080285" cy="457200"/>
          </a:xfrm>
        </p:grpSpPr>
        <p:sp>
          <p:nvSpPr>
            <p:cNvPr id="24600" name="矩形 1"/>
            <p:cNvSpPr>
              <a:spLocks noChangeArrowheads="1"/>
            </p:cNvSpPr>
            <p:nvPr/>
          </p:nvSpPr>
          <p:spPr bwMode="auto">
            <a:xfrm>
              <a:off x="0" y="0"/>
              <a:ext cx="1616546" cy="457200"/>
            </a:xfrm>
            <a:prstGeom prst="rect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4601" name="等腰三角形 2"/>
            <p:cNvSpPr>
              <a:spLocks noChangeArrowheads="1"/>
            </p:cNvSpPr>
            <p:nvPr/>
          </p:nvSpPr>
          <p:spPr bwMode="auto">
            <a:xfrm rot="10800000">
              <a:off x="1616547" y="0"/>
              <a:ext cx="463738" cy="457200"/>
            </a:xfrm>
            <a:prstGeom prst="triangle">
              <a:avLst>
                <a:gd name="adj" fmla="val 100000"/>
              </a:avLst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4579" name="文本框 13"/>
          <p:cNvSpPr txBox="1">
            <a:spLocks noChangeArrowheads="1"/>
          </p:cNvSpPr>
          <p:nvPr/>
        </p:nvSpPr>
        <p:spPr bwMode="auto">
          <a:xfrm>
            <a:off x="120650" y="44450"/>
            <a:ext cx="1612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  <a:endParaRPr lang="zh-CN" altLang="en-US" sz="1000"/>
          </a:p>
        </p:txBody>
      </p:sp>
      <p:pic>
        <p:nvPicPr>
          <p:cNvPr id="24580" name="组合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2146300"/>
            <a:ext cx="3349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组合 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425" y="2109788"/>
            <a:ext cx="536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Freeform 181"/>
          <p:cNvSpPr>
            <a:spLocks noEditPoints="1"/>
          </p:cNvSpPr>
          <p:nvPr/>
        </p:nvSpPr>
        <p:spPr bwMode="auto">
          <a:xfrm>
            <a:off x="10188575" y="4094163"/>
            <a:ext cx="434975" cy="427037"/>
          </a:xfrm>
          <a:custGeom>
            <a:avLst/>
            <a:gdLst>
              <a:gd name="T0" fmla="*/ 2147483647 w 99"/>
              <a:gd name="T1" fmla="*/ 2147483647 h 97"/>
              <a:gd name="T2" fmla="*/ 2147483647 w 99"/>
              <a:gd name="T3" fmla="*/ 2147483647 h 97"/>
              <a:gd name="T4" fmla="*/ 2147483647 w 99"/>
              <a:gd name="T5" fmla="*/ 2147483647 h 97"/>
              <a:gd name="T6" fmla="*/ 2147483647 w 99"/>
              <a:gd name="T7" fmla="*/ 2147483647 h 97"/>
              <a:gd name="T8" fmla="*/ 2147483647 w 99"/>
              <a:gd name="T9" fmla="*/ 2147483647 h 97"/>
              <a:gd name="T10" fmla="*/ 2147483647 w 99"/>
              <a:gd name="T11" fmla="*/ 2147483647 h 97"/>
              <a:gd name="T12" fmla="*/ 2147483647 w 99"/>
              <a:gd name="T13" fmla="*/ 2147483647 h 97"/>
              <a:gd name="T14" fmla="*/ 2147483647 w 99"/>
              <a:gd name="T15" fmla="*/ 2147483647 h 97"/>
              <a:gd name="T16" fmla="*/ 2147483647 w 99"/>
              <a:gd name="T17" fmla="*/ 2147483647 h 97"/>
              <a:gd name="T18" fmla="*/ 2147483647 w 99"/>
              <a:gd name="T19" fmla="*/ 2147483647 h 97"/>
              <a:gd name="T20" fmla="*/ 2147483647 w 99"/>
              <a:gd name="T21" fmla="*/ 2147483647 h 97"/>
              <a:gd name="T22" fmla="*/ 2147483647 w 99"/>
              <a:gd name="T23" fmla="*/ 2147483647 h 97"/>
              <a:gd name="T24" fmla="*/ 2147483647 w 99"/>
              <a:gd name="T25" fmla="*/ 2147483647 h 97"/>
              <a:gd name="T26" fmla="*/ 2147483647 w 99"/>
              <a:gd name="T27" fmla="*/ 2147483647 h 97"/>
              <a:gd name="T28" fmla="*/ 2147483647 w 99"/>
              <a:gd name="T29" fmla="*/ 2147483647 h 97"/>
              <a:gd name="T30" fmla="*/ 0 w 99"/>
              <a:gd name="T31" fmla="*/ 2147483647 h 97"/>
              <a:gd name="T32" fmla="*/ 2147483647 w 99"/>
              <a:gd name="T33" fmla="*/ 2147483647 h 97"/>
              <a:gd name="T34" fmla="*/ 2147483647 w 99"/>
              <a:gd name="T35" fmla="*/ 2147483647 h 97"/>
              <a:gd name="T36" fmla="*/ 2147483647 w 99"/>
              <a:gd name="T37" fmla="*/ 0 h 97"/>
              <a:gd name="T38" fmla="*/ 2147483647 w 99"/>
              <a:gd name="T39" fmla="*/ 2147483647 h 97"/>
              <a:gd name="T40" fmla="*/ 2147483647 w 99"/>
              <a:gd name="T41" fmla="*/ 2147483647 h 97"/>
              <a:gd name="T42" fmla="*/ 2147483647 w 99"/>
              <a:gd name="T43" fmla="*/ 2147483647 h 97"/>
              <a:gd name="T44" fmla="*/ 2147483647 w 99"/>
              <a:gd name="T45" fmla="*/ 2147483647 h 97"/>
              <a:gd name="T46" fmla="*/ 2147483647 w 99"/>
              <a:gd name="T47" fmla="*/ 2147483647 h 97"/>
              <a:gd name="T48" fmla="*/ 2147483647 w 99"/>
              <a:gd name="T49" fmla="*/ 2147483647 h 97"/>
              <a:gd name="T50" fmla="*/ 2147483647 w 99"/>
              <a:gd name="T51" fmla="*/ 2147483647 h 97"/>
              <a:gd name="T52" fmla="*/ 2147483647 w 99"/>
              <a:gd name="T53" fmla="*/ 2147483647 h 97"/>
              <a:gd name="T54" fmla="*/ 2147483647 w 99"/>
              <a:gd name="T55" fmla="*/ 2147483647 h 97"/>
              <a:gd name="T56" fmla="*/ 2147483647 w 99"/>
              <a:gd name="T57" fmla="*/ 2147483647 h 97"/>
              <a:gd name="T58" fmla="*/ 2147483647 w 99"/>
              <a:gd name="T59" fmla="*/ 2147483647 h 97"/>
              <a:gd name="T60" fmla="*/ 2147483647 w 99"/>
              <a:gd name="T61" fmla="*/ 2147483647 h 97"/>
              <a:gd name="T62" fmla="*/ 2147483647 w 99"/>
              <a:gd name="T63" fmla="*/ 2147483647 h 97"/>
              <a:gd name="T64" fmla="*/ 2147483647 w 99"/>
              <a:gd name="T65" fmla="*/ 2147483647 h 97"/>
              <a:gd name="T66" fmla="*/ 2147483647 w 99"/>
              <a:gd name="T67" fmla="*/ 2147483647 h 97"/>
              <a:gd name="T68" fmla="*/ 2147483647 w 99"/>
              <a:gd name="T69" fmla="*/ 2147483647 h 97"/>
              <a:gd name="T70" fmla="*/ 2147483647 w 99"/>
              <a:gd name="T71" fmla="*/ 2147483647 h 97"/>
              <a:gd name="T72" fmla="*/ 2147483647 w 99"/>
              <a:gd name="T73" fmla="*/ 2147483647 h 97"/>
              <a:gd name="T74" fmla="*/ 2147483647 w 99"/>
              <a:gd name="T75" fmla="*/ 2147483647 h 97"/>
              <a:gd name="T76" fmla="*/ 2147483647 w 99"/>
              <a:gd name="T77" fmla="*/ 2147483647 h 9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9" h="97">
                <a:moveTo>
                  <a:pt x="31" y="1"/>
                </a:moveTo>
                <a:cubicBezTo>
                  <a:pt x="50" y="21"/>
                  <a:pt x="50" y="21"/>
                  <a:pt x="50" y="21"/>
                </a:cubicBezTo>
                <a:cubicBezTo>
                  <a:pt x="50" y="21"/>
                  <a:pt x="50" y="22"/>
                  <a:pt x="50" y="23"/>
                </a:cubicBezTo>
                <a:cubicBezTo>
                  <a:pt x="50" y="28"/>
                  <a:pt x="48" y="33"/>
                  <a:pt x="44" y="37"/>
                </a:cubicBezTo>
                <a:cubicBezTo>
                  <a:pt x="37" y="30"/>
                  <a:pt x="37" y="30"/>
                  <a:pt x="37" y="30"/>
                </a:cubicBezTo>
                <a:cubicBezTo>
                  <a:pt x="38" y="27"/>
                  <a:pt x="36" y="23"/>
                  <a:pt x="34" y="20"/>
                </a:cubicBezTo>
                <a:cubicBezTo>
                  <a:pt x="31" y="17"/>
                  <a:pt x="27" y="16"/>
                  <a:pt x="24" y="16"/>
                </a:cubicBezTo>
                <a:cubicBezTo>
                  <a:pt x="17" y="9"/>
                  <a:pt x="17" y="9"/>
                  <a:pt x="17" y="9"/>
                </a:cubicBezTo>
                <a:cubicBezTo>
                  <a:pt x="21" y="6"/>
                  <a:pt x="25" y="3"/>
                  <a:pt x="31" y="1"/>
                </a:cubicBezTo>
                <a:close/>
                <a:moveTo>
                  <a:pt x="23" y="21"/>
                </a:moveTo>
                <a:cubicBezTo>
                  <a:pt x="21" y="23"/>
                  <a:pt x="21" y="27"/>
                  <a:pt x="24" y="30"/>
                </a:cubicBezTo>
                <a:cubicBezTo>
                  <a:pt x="27" y="32"/>
                  <a:pt x="31" y="33"/>
                  <a:pt x="33" y="31"/>
                </a:cubicBezTo>
                <a:cubicBezTo>
                  <a:pt x="35" y="29"/>
                  <a:pt x="34" y="25"/>
                  <a:pt x="32" y="22"/>
                </a:cubicBezTo>
                <a:cubicBezTo>
                  <a:pt x="29" y="19"/>
                  <a:pt x="25" y="18"/>
                  <a:pt x="23" y="21"/>
                </a:cubicBezTo>
                <a:close/>
                <a:moveTo>
                  <a:pt x="2" y="35"/>
                </a:moveTo>
                <a:cubicBezTo>
                  <a:pt x="1" y="36"/>
                  <a:pt x="1" y="38"/>
                  <a:pt x="0" y="40"/>
                </a:cubicBezTo>
                <a:cubicBezTo>
                  <a:pt x="48" y="88"/>
                  <a:pt x="48" y="88"/>
                  <a:pt x="48" y="88"/>
                </a:cubicBezTo>
                <a:cubicBezTo>
                  <a:pt x="70" y="97"/>
                  <a:pt x="99" y="72"/>
                  <a:pt x="89" y="47"/>
                </a:cubicBezTo>
                <a:cubicBezTo>
                  <a:pt x="42" y="0"/>
                  <a:pt x="42" y="0"/>
                  <a:pt x="42" y="0"/>
                </a:cubicBezTo>
                <a:cubicBezTo>
                  <a:pt x="40" y="0"/>
                  <a:pt x="38" y="0"/>
                  <a:pt x="37" y="1"/>
                </a:cubicBezTo>
                <a:cubicBezTo>
                  <a:pt x="53" y="18"/>
                  <a:pt x="53" y="18"/>
                  <a:pt x="53" y="18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1"/>
                  <a:pt x="54" y="22"/>
                  <a:pt x="54" y="24"/>
                </a:cubicBezTo>
                <a:cubicBezTo>
                  <a:pt x="54" y="31"/>
                  <a:pt x="50" y="38"/>
                  <a:pt x="44" y="44"/>
                </a:cubicBezTo>
                <a:cubicBezTo>
                  <a:pt x="39" y="49"/>
                  <a:pt x="32" y="52"/>
                  <a:pt x="25" y="53"/>
                </a:cubicBezTo>
                <a:cubicBezTo>
                  <a:pt x="24" y="53"/>
                  <a:pt x="22" y="53"/>
                  <a:pt x="21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2" y="35"/>
                  <a:pt x="2" y="35"/>
                  <a:pt x="2" y="35"/>
                </a:cubicBezTo>
                <a:close/>
                <a:moveTo>
                  <a:pt x="12" y="14"/>
                </a:moveTo>
                <a:cubicBezTo>
                  <a:pt x="8" y="18"/>
                  <a:pt x="5" y="23"/>
                  <a:pt x="3" y="2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48"/>
                  <a:pt x="24" y="48"/>
                  <a:pt x="24" y="48"/>
                </a:cubicBezTo>
                <a:cubicBezTo>
                  <a:pt x="29" y="48"/>
                  <a:pt x="35" y="46"/>
                  <a:pt x="39" y="42"/>
                </a:cubicBezTo>
                <a:cubicBezTo>
                  <a:pt x="32" y="35"/>
                  <a:pt x="32" y="35"/>
                  <a:pt x="32" y="35"/>
                </a:cubicBezTo>
                <a:cubicBezTo>
                  <a:pt x="29" y="36"/>
                  <a:pt x="25" y="34"/>
                  <a:pt x="22" y="31"/>
                </a:cubicBezTo>
                <a:cubicBezTo>
                  <a:pt x="19" y="28"/>
                  <a:pt x="18" y="24"/>
                  <a:pt x="18" y="21"/>
                </a:cubicBezTo>
                <a:lnTo>
                  <a:pt x="12" y="14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296" tIns="40148" rIns="80296" bIns="40148"/>
          <a:lstStyle/>
          <a:p>
            <a:endParaRPr lang="zh-CN" altLang="en-US"/>
          </a:p>
        </p:txBody>
      </p:sp>
      <p:sp>
        <p:nvSpPr>
          <p:cNvPr id="24583" name="KSO_Shape"/>
          <p:cNvSpPr>
            <a:spLocks/>
          </p:cNvSpPr>
          <p:nvPr/>
        </p:nvSpPr>
        <p:spPr bwMode="auto">
          <a:xfrm>
            <a:off x="1670050" y="4110038"/>
            <a:ext cx="392113" cy="396875"/>
          </a:xfrm>
          <a:custGeom>
            <a:avLst/>
            <a:gdLst>
              <a:gd name="T0" fmla="*/ 346 w 1879600"/>
              <a:gd name="T1" fmla="*/ 407 h 1901723"/>
              <a:gd name="T2" fmla="*/ 743 w 1879600"/>
              <a:gd name="T3" fmla="*/ 410 h 1901723"/>
              <a:gd name="T4" fmla="*/ 743 w 1879600"/>
              <a:gd name="T5" fmla="*/ 753 h 1901723"/>
              <a:gd name="T6" fmla="*/ 346 w 1879600"/>
              <a:gd name="T7" fmla="*/ 703 h 1901723"/>
              <a:gd name="T8" fmla="*/ 346 w 1879600"/>
              <a:gd name="T9" fmla="*/ 407 h 1901723"/>
              <a:gd name="T10" fmla="*/ 0 w 1879600"/>
              <a:gd name="T11" fmla="*/ 402 h 1901723"/>
              <a:gd name="T12" fmla="*/ 284 w 1879600"/>
              <a:gd name="T13" fmla="*/ 407 h 1901723"/>
              <a:gd name="T14" fmla="*/ 284 w 1879600"/>
              <a:gd name="T15" fmla="*/ 694 h 1901723"/>
              <a:gd name="T16" fmla="*/ 0 w 1879600"/>
              <a:gd name="T17" fmla="*/ 650 h 1901723"/>
              <a:gd name="T18" fmla="*/ 0 w 1879600"/>
              <a:gd name="T19" fmla="*/ 402 h 1901723"/>
              <a:gd name="T20" fmla="*/ 284 w 1879600"/>
              <a:gd name="T21" fmla="*/ 63 h 1901723"/>
              <a:gd name="T22" fmla="*/ 284 w 1879600"/>
              <a:gd name="T23" fmla="*/ 350 h 1901723"/>
              <a:gd name="T24" fmla="*/ 0 w 1879600"/>
              <a:gd name="T25" fmla="*/ 360 h 1901723"/>
              <a:gd name="T26" fmla="*/ 0 w 1879600"/>
              <a:gd name="T27" fmla="*/ 102 h 1901723"/>
              <a:gd name="T28" fmla="*/ 284 w 1879600"/>
              <a:gd name="T29" fmla="*/ 63 h 1901723"/>
              <a:gd name="T30" fmla="*/ 743 w 1879600"/>
              <a:gd name="T31" fmla="*/ 0 h 1901723"/>
              <a:gd name="T32" fmla="*/ 743 w 1879600"/>
              <a:gd name="T33" fmla="*/ 345 h 1901723"/>
              <a:gd name="T34" fmla="*/ 348 w 1879600"/>
              <a:gd name="T35" fmla="*/ 349 h 1901723"/>
              <a:gd name="T36" fmla="*/ 346 w 1879600"/>
              <a:gd name="T37" fmla="*/ 248 h 1901723"/>
              <a:gd name="T38" fmla="*/ 346 w 1879600"/>
              <a:gd name="T39" fmla="*/ 57 h 1901723"/>
              <a:gd name="T40" fmla="*/ 743 w 1879600"/>
              <a:gd name="T41" fmla="*/ 0 h 190172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879600" h="1901723">
                <a:moveTo>
                  <a:pt x="876522" y="1026915"/>
                </a:moveTo>
                <a:lnTo>
                  <a:pt x="1879600" y="1035310"/>
                </a:lnTo>
                <a:lnTo>
                  <a:pt x="1879600" y="1901723"/>
                </a:lnTo>
                <a:lnTo>
                  <a:pt x="876522" y="1775813"/>
                </a:lnTo>
                <a:lnTo>
                  <a:pt x="876522" y="1026915"/>
                </a:lnTo>
                <a:close/>
                <a:moveTo>
                  <a:pt x="0" y="1014080"/>
                </a:moveTo>
                <a:lnTo>
                  <a:pt x="717549" y="1026818"/>
                </a:lnTo>
                <a:lnTo>
                  <a:pt x="717549" y="1753167"/>
                </a:lnTo>
                <a:lnTo>
                  <a:pt x="0" y="1642117"/>
                </a:lnTo>
                <a:lnTo>
                  <a:pt x="0" y="1014080"/>
                </a:lnTo>
                <a:close/>
                <a:moveTo>
                  <a:pt x="717549" y="159389"/>
                </a:moveTo>
                <a:lnTo>
                  <a:pt x="717549" y="883871"/>
                </a:lnTo>
                <a:lnTo>
                  <a:pt x="0" y="908194"/>
                </a:lnTo>
                <a:lnTo>
                  <a:pt x="0" y="256684"/>
                </a:lnTo>
                <a:lnTo>
                  <a:pt x="717549" y="159389"/>
                </a:lnTo>
                <a:close/>
                <a:moveTo>
                  <a:pt x="1879600" y="0"/>
                </a:moveTo>
                <a:lnTo>
                  <a:pt x="1879600" y="872112"/>
                </a:lnTo>
                <a:lnTo>
                  <a:pt x="879497" y="880660"/>
                </a:lnTo>
                <a:lnTo>
                  <a:pt x="876522" y="626314"/>
                </a:lnTo>
                <a:lnTo>
                  <a:pt x="876522" y="144511"/>
                </a:lnTo>
                <a:lnTo>
                  <a:pt x="187960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4" name="TextBox 33"/>
          <p:cNvSpPr txBox="1">
            <a:spLocks noChangeArrowheads="1"/>
          </p:cNvSpPr>
          <p:nvPr/>
        </p:nvSpPr>
        <p:spPr bwMode="auto">
          <a:xfrm>
            <a:off x="9278938" y="2962275"/>
            <a:ext cx="2149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囚心钻研，诚心不贰。更多优质作品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85" name="TextBox 33"/>
          <p:cNvSpPr txBox="1">
            <a:spLocks noChangeArrowheads="1"/>
          </p:cNvSpPr>
          <p:nvPr/>
        </p:nvSpPr>
        <p:spPr bwMode="auto">
          <a:xfrm>
            <a:off x="9320213" y="4818063"/>
            <a:ext cx="2147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囚心钻研，诚心不贰。更多优质作品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86" name="同心圆 25"/>
          <p:cNvSpPr>
            <a:spLocks/>
          </p:cNvSpPr>
          <p:nvPr/>
        </p:nvSpPr>
        <p:spPr bwMode="auto">
          <a:xfrm>
            <a:off x="9925050" y="1911350"/>
            <a:ext cx="944563" cy="944563"/>
          </a:xfrm>
          <a:custGeom>
            <a:avLst/>
            <a:gdLst>
              <a:gd name="T0" fmla="*/ 0 w 944359"/>
              <a:gd name="T1" fmla="*/ 472690 h 944359"/>
              <a:gd name="T2" fmla="*/ 472690 w 944359"/>
              <a:gd name="T3" fmla="*/ 0 h 944359"/>
              <a:gd name="T4" fmla="*/ 945380 w 944359"/>
              <a:gd name="T5" fmla="*/ 472690 h 944359"/>
              <a:gd name="T6" fmla="*/ 472690 w 944359"/>
              <a:gd name="T7" fmla="*/ 945380 h 944359"/>
              <a:gd name="T8" fmla="*/ 0 w 944359"/>
              <a:gd name="T9" fmla="*/ 472690 h 944359"/>
              <a:gd name="T10" fmla="*/ 80129 w 944359"/>
              <a:gd name="T11" fmla="*/ 472690 h 944359"/>
              <a:gd name="T12" fmla="*/ 472690 w 944359"/>
              <a:gd name="T13" fmla="*/ 865251 h 944359"/>
              <a:gd name="T14" fmla="*/ 865251 w 944359"/>
              <a:gd name="T15" fmla="*/ 472690 h 944359"/>
              <a:gd name="T16" fmla="*/ 472690 w 944359"/>
              <a:gd name="T17" fmla="*/ 80129 h 944359"/>
              <a:gd name="T18" fmla="*/ 80129 w 944359"/>
              <a:gd name="T19" fmla="*/ 472690 h 94435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44359" h="944359">
                <a:moveTo>
                  <a:pt x="0" y="472180"/>
                </a:moveTo>
                <a:cubicBezTo>
                  <a:pt x="0" y="211402"/>
                  <a:pt x="211402" y="0"/>
                  <a:pt x="472180" y="0"/>
                </a:cubicBezTo>
                <a:cubicBezTo>
                  <a:pt x="732958" y="0"/>
                  <a:pt x="944360" y="211402"/>
                  <a:pt x="944360" y="472180"/>
                </a:cubicBezTo>
                <a:cubicBezTo>
                  <a:pt x="944360" y="732958"/>
                  <a:pt x="732958" y="944360"/>
                  <a:pt x="472180" y="944360"/>
                </a:cubicBezTo>
                <a:cubicBezTo>
                  <a:pt x="211402" y="944360"/>
                  <a:pt x="0" y="732958"/>
                  <a:pt x="0" y="472180"/>
                </a:cubicBezTo>
                <a:close/>
                <a:moveTo>
                  <a:pt x="80044" y="472180"/>
                </a:moveTo>
                <a:cubicBezTo>
                  <a:pt x="80044" y="688751"/>
                  <a:pt x="255609" y="864316"/>
                  <a:pt x="472180" y="864316"/>
                </a:cubicBezTo>
                <a:cubicBezTo>
                  <a:pt x="688751" y="864316"/>
                  <a:pt x="864316" y="688751"/>
                  <a:pt x="864316" y="472180"/>
                </a:cubicBezTo>
                <a:cubicBezTo>
                  <a:pt x="864316" y="255609"/>
                  <a:pt x="688751" y="80044"/>
                  <a:pt x="472180" y="80044"/>
                </a:cubicBezTo>
                <a:cubicBezTo>
                  <a:pt x="255609" y="80044"/>
                  <a:pt x="80044" y="255609"/>
                  <a:pt x="80044" y="472180"/>
                </a:cubicBezTo>
                <a:close/>
              </a:path>
            </a:pathLst>
          </a:custGeom>
          <a:solidFill>
            <a:srgbClr val="F2F2F2"/>
          </a:solidFill>
          <a:ln w="12700" cap="flat" cmpd="sng">
            <a:solidFill>
              <a:srgbClr val="72BCC5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7" name="同心圆 26"/>
          <p:cNvSpPr>
            <a:spLocks/>
          </p:cNvSpPr>
          <p:nvPr/>
        </p:nvSpPr>
        <p:spPr bwMode="auto">
          <a:xfrm>
            <a:off x="9921875" y="3827463"/>
            <a:ext cx="944563" cy="944562"/>
          </a:xfrm>
          <a:custGeom>
            <a:avLst/>
            <a:gdLst>
              <a:gd name="T0" fmla="*/ 0 w 944359"/>
              <a:gd name="T1" fmla="*/ 472690 h 944359"/>
              <a:gd name="T2" fmla="*/ 472690 w 944359"/>
              <a:gd name="T3" fmla="*/ 0 h 944359"/>
              <a:gd name="T4" fmla="*/ 945380 w 944359"/>
              <a:gd name="T5" fmla="*/ 472690 h 944359"/>
              <a:gd name="T6" fmla="*/ 472690 w 944359"/>
              <a:gd name="T7" fmla="*/ 945375 h 944359"/>
              <a:gd name="T8" fmla="*/ 0 w 944359"/>
              <a:gd name="T9" fmla="*/ 472690 h 944359"/>
              <a:gd name="T10" fmla="*/ 80129 w 944359"/>
              <a:gd name="T11" fmla="*/ 472690 h 944359"/>
              <a:gd name="T12" fmla="*/ 472690 w 944359"/>
              <a:gd name="T13" fmla="*/ 865246 h 944359"/>
              <a:gd name="T14" fmla="*/ 865251 w 944359"/>
              <a:gd name="T15" fmla="*/ 472690 h 944359"/>
              <a:gd name="T16" fmla="*/ 472690 w 944359"/>
              <a:gd name="T17" fmla="*/ 80129 h 944359"/>
              <a:gd name="T18" fmla="*/ 80129 w 944359"/>
              <a:gd name="T19" fmla="*/ 472690 h 94435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44359" h="944359">
                <a:moveTo>
                  <a:pt x="0" y="472180"/>
                </a:moveTo>
                <a:cubicBezTo>
                  <a:pt x="0" y="211402"/>
                  <a:pt x="211402" y="0"/>
                  <a:pt x="472180" y="0"/>
                </a:cubicBezTo>
                <a:cubicBezTo>
                  <a:pt x="732958" y="0"/>
                  <a:pt x="944360" y="211402"/>
                  <a:pt x="944360" y="472180"/>
                </a:cubicBezTo>
                <a:cubicBezTo>
                  <a:pt x="944360" y="732958"/>
                  <a:pt x="732958" y="944360"/>
                  <a:pt x="472180" y="944360"/>
                </a:cubicBezTo>
                <a:cubicBezTo>
                  <a:pt x="211402" y="944360"/>
                  <a:pt x="0" y="732958"/>
                  <a:pt x="0" y="472180"/>
                </a:cubicBezTo>
                <a:close/>
                <a:moveTo>
                  <a:pt x="80044" y="472180"/>
                </a:moveTo>
                <a:cubicBezTo>
                  <a:pt x="80044" y="688751"/>
                  <a:pt x="255609" y="864316"/>
                  <a:pt x="472180" y="864316"/>
                </a:cubicBezTo>
                <a:cubicBezTo>
                  <a:pt x="688751" y="864316"/>
                  <a:pt x="864316" y="688751"/>
                  <a:pt x="864316" y="472180"/>
                </a:cubicBezTo>
                <a:cubicBezTo>
                  <a:pt x="864316" y="255609"/>
                  <a:pt x="688751" y="80044"/>
                  <a:pt x="472180" y="80044"/>
                </a:cubicBezTo>
                <a:cubicBezTo>
                  <a:pt x="255609" y="80044"/>
                  <a:pt x="80044" y="255609"/>
                  <a:pt x="80044" y="472180"/>
                </a:cubicBezTo>
                <a:close/>
              </a:path>
            </a:pathLst>
          </a:custGeom>
          <a:solidFill>
            <a:srgbClr val="F2F2F2"/>
          </a:solidFill>
          <a:ln w="12700" cap="flat" cmpd="sng">
            <a:solidFill>
              <a:srgbClr val="72BCC5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88" name="TextBox 33"/>
          <p:cNvSpPr txBox="1">
            <a:spLocks noChangeArrowheads="1"/>
          </p:cNvSpPr>
          <p:nvPr/>
        </p:nvSpPr>
        <p:spPr bwMode="auto">
          <a:xfrm>
            <a:off x="769938" y="2962275"/>
            <a:ext cx="2147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囚心钻研，诚心不贰。更多优质作品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89" name="TextBox 33"/>
          <p:cNvSpPr txBox="1">
            <a:spLocks noChangeArrowheads="1"/>
          </p:cNvSpPr>
          <p:nvPr/>
        </p:nvSpPr>
        <p:spPr bwMode="auto">
          <a:xfrm>
            <a:off x="811213" y="4818063"/>
            <a:ext cx="2147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囚心钻研，诚心不贰。更多优质作品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90" name="同心圆 29"/>
          <p:cNvSpPr>
            <a:spLocks/>
          </p:cNvSpPr>
          <p:nvPr/>
        </p:nvSpPr>
        <p:spPr bwMode="auto">
          <a:xfrm>
            <a:off x="1414463" y="1911350"/>
            <a:ext cx="944562" cy="944563"/>
          </a:xfrm>
          <a:custGeom>
            <a:avLst/>
            <a:gdLst>
              <a:gd name="T0" fmla="*/ 0 w 944359"/>
              <a:gd name="T1" fmla="*/ 472690 h 944359"/>
              <a:gd name="T2" fmla="*/ 472690 w 944359"/>
              <a:gd name="T3" fmla="*/ 0 h 944359"/>
              <a:gd name="T4" fmla="*/ 945375 w 944359"/>
              <a:gd name="T5" fmla="*/ 472690 h 944359"/>
              <a:gd name="T6" fmla="*/ 472690 w 944359"/>
              <a:gd name="T7" fmla="*/ 945380 h 944359"/>
              <a:gd name="T8" fmla="*/ 0 w 944359"/>
              <a:gd name="T9" fmla="*/ 472690 h 944359"/>
              <a:gd name="T10" fmla="*/ 80129 w 944359"/>
              <a:gd name="T11" fmla="*/ 472690 h 944359"/>
              <a:gd name="T12" fmla="*/ 472690 w 944359"/>
              <a:gd name="T13" fmla="*/ 865251 h 944359"/>
              <a:gd name="T14" fmla="*/ 865246 w 944359"/>
              <a:gd name="T15" fmla="*/ 472690 h 944359"/>
              <a:gd name="T16" fmla="*/ 472690 w 944359"/>
              <a:gd name="T17" fmla="*/ 80129 h 944359"/>
              <a:gd name="T18" fmla="*/ 80129 w 944359"/>
              <a:gd name="T19" fmla="*/ 472690 h 94435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44359" h="944359">
                <a:moveTo>
                  <a:pt x="0" y="472180"/>
                </a:moveTo>
                <a:cubicBezTo>
                  <a:pt x="0" y="211402"/>
                  <a:pt x="211402" y="0"/>
                  <a:pt x="472180" y="0"/>
                </a:cubicBezTo>
                <a:cubicBezTo>
                  <a:pt x="732958" y="0"/>
                  <a:pt x="944360" y="211402"/>
                  <a:pt x="944360" y="472180"/>
                </a:cubicBezTo>
                <a:cubicBezTo>
                  <a:pt x="944360" y="732958"/>
                  <a:pt x="732958" y="944360"/>
                  <a:pt x="472180" y="944360"/>
                </a:cubicBezTo>
                <a:cubicBezTo>
                  <a:pt x="211402" y="944360"/>
                  <a:pt x="0" y="732958"/>
                  <a:pt x="0" y="472180"/>
                </a:cubicBezTo>
                <a:close/>
                <a:moveTo>
                  <a:pt x="80044" y="472180"/>
                </a:moveTo>
                <a:cubicBezTo>
                  <a:pt x="80044" y="688751"/>
                  <a:pt x="255609" y="864316"/>
                  <a:pt x="472180" y="864316"/>
                </a:cubicBezTo>
                <a:cubicBezTo>
                  <a:pt x="688751" y="864316"/>
                  <a:pt x="864316" y="688751"/>
                  <a:pt x="864316" y="472180"/>
                </a:cubicBezTo>
                <a:cubicBezTo>
                  <a:pt x="864316" y="255609"/>
                  <a:pt x="688751" y="80044"/>
                  <a:pt x="472180" y="80044"/>
                </a:cubicBezTo>
                <a:cubicBezTo>
                  <a:pt x="255609" y="80044"/>
                  <a:pt x="80044" y="255609"/>
                  <a:pt x="80044" y="472180"/>
                </a:cubicBezTo>
                <a:close/>
              </a:path>
            </a:pathLst>
          </a:custGeom>
          <a:solidFill>
            <a:srgbClr val="F2F2F2"/>
          </a:solidFill>
          <a:ln w="12700" cap="flat" cmpd="sng">
            <a:solidFill>
              <a:srgbClr val="72BCC5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91" name="同心圆 30"/>
          <p:cNvSpPr>
            <a:spLocks/>
          </p:cNvSpPr>
          <p:nvPr/>
        </p:nvSpPr>
        <p:spPr bwMode="auto">
          <a:xfrm>
            <a:off x="1412875" y="3827463"/>
            <a:ext cx="944563" cy="944562"/>
          </a:xfrm>
          <a:custGeom>
            <a:avLst/>
            <a:gdLst>
              <a:gd name="T0" fmla="*/ 0 w 944359"/>
              <a:gd name="T1" fmla="*/ 472690 h 944359"/>
              <a:gd name="T2" fmla="*/ 472690 w 944359"/>
              <a:gd name="T3" fmla="*/ 0 h 944359"/>
              <a:gd name="T4" fmla="*/ 945380 w 944359"/>
              <a:gd name="T5" fmla="*/ 472690 h 944359"/>
              <a:gd name="T6" fmla="*/ 472690 w 944359"/>
              <a:gd name="T7" fmla="*/ 945375 h 944359"/>
              <a:gd name="T8" fmla="*/ 0 w 944359"/>
              <a:gd name="T9" fmla="*/ 472690 h 944359"/>
              <a:gd name="T10" fmla="*/ 80129 w 944359"/>
              <a:gd name="T11" fmla="*/ 472690 h 944359"/>
              <a:gd name="T12" fmla="*/ 472690 w 944359"/>
              <a:gd name="T13" fmla="*/ 865246 h 944359"/>
              <a:gd name="T14" fmla="*/ 865251 w 944359"/>
              <a:gd name="T15" fmla="*/ 472690 h 944359"/>
              <a:gd name="T16" fmla="*/ 472690 w 944359"/>
              <a:gd name="T17" fmla="*/ 80129 h 944359"/>
              <a:gd name="T18" fmla="*/ 80129 w 944359"/>
              <a:gd name="T19" fmla="*/ 472690 h 94435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44359" h="944359">
                <a:moveTo>
                  <a:pt x="0" y="472180"/>
                </a:moveTo>
                <a:cubicBezTo>
                  <a:pt x="0" y="211402"/>
                  <a:pt x="211402" y="0"/>
                  <a:pt x="472180" y="0"/>
                </a:cubicBezTo>
                <a:cubicBezTo>
                  <a:pt x="732958" y="0"/>
                  <a:pt x="944360" y="211402"/>
                  <a:pt x="944360" y="472180"/>
                </a:cubicBezTo>
                <a:cubicBezTo>
                  <a:pt x="944360" y="732958"/>
                  <a:pt x="732958" y="944360"/>
                  <a:pt x="472180" y="944360"/>
                </a:cubicBezTo>
                <a:cubicBezTo>
                  <a:pt x="211402" y="944360"/>
                  <a:pt x="0" y="732958"/>
                  <a:pt x="0" y="472180"/>
                </a:cubicBezTo>
                <a:close/>
                <a:moveTo>
                  <a:pt x="80044" y="472180"/>
                </a:moveTo>
                <a:cubicBezTo>
                  <a:pt x="80044" y="688751"/>
                  <a:pt x="255609" y="864316"/>
                  <a:pt x="472180" y="864316"/>
                </a:cubicBezTo>
                <a:cubicBezTo>
                  <a:pt x="688751" y="864316"/>
                  <a:pt x="864316" y="688751"/>
                  <a:pt x="864316" y="472180"/>
                </a:cubicBezTo>
                <a:cubicBezTo>
                  <a:pt x="864316" y="255609"/>
                  <a:pt x="688751" y="80044"/>
                  <a:pt x="472180" y="80044"/>
                </a:cubicBezTo>
                <a:cubicBezTo>
                  <a:pt x="255609" y="80044"/>
                  <a:pt x="80044" y="255609"/>
                  <a:pt x="80044" y="472180"/>
                </a:cubicBezTo>
                <a:close/>
              </a:path>
            </a:pathLst>
          </a:custGeom>
          <a:solidFill>
            <a:srgbClr val="F2F2F2"/>
          </a:solidFill>
          <a:ln w="12700" cap="flat" cmpd="sng">
            <a:solidFill>
              <a:srgbClr val="72BCC5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24592" name="组合 31"/>
          <p:cNvGrpSpPr>
            <a:grpSpLocks/>
          </p:cNvGrpSpPr>
          <p:nvPr/>
        </p:nvGrpSpPr>
        <p:grpSpPr bwMode="auto">
          <a:xfrm>
            <a:off x="3179763" y="1577975"/>
            <a:ext cx="5813425" cy="4527550"/>
            <a:chOff x="0" y="0"/>
            <a:chExt cx="5814292" cy="4527601"/>
          </a:xfrm>
        </p:grpSpPr>
        <p:pic>
          <p:nvPicPr>
            <p:cNvPr id="2459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814292" cy="452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594" name="组合 33"/>
            <p:cNvGrpSpPr>
              <a:grpSpLocks/>
            </p:cNvGrpSpPr>
            <p:nvPr/>
          </p:nvGrpSpPr>
          <p:grpSpPr bwMode="auto">
            <a:xfrm>
              <a:off x="586247" y="436610"/>
              <a:ext cx="4637441" cy="2659221"/>
              <a:chOff x="0" y="0"/>
              <a:chExt cx="4130013" cy="2591328"/>
            </a:xfrm>
          </p:grpSpPr>
          <p:sp>
            <p:nvSpPr>
              <p:cNvPr id="24598" name="直角三角形 37"/>
              <p:cNvSpPr>
                <a:spLocks noChangeArrowheads="1"/>
              </p:cNvSpPr>
              <p:nvPr/>
            </p:nvSpPr>
            <p:spPr bwMode="auto">
              <a:xfrm>
                <a:off x="0" y="1"/>
                <a:ext cx="4130013" cy="2591327"/>
              </a:xfrm>
              <a:prstGeom prst="rtTriangle">
                <a:avLst/>
              </a:prstGeom>
              <a:solidFill>
                <a:srgbClr val="474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599" name="直角三角形 38"/>
              <p:cNvSpPr>
                <a:spLocks noChangeArrowheads="1"/>
              </p:cNvSpPr>
              <p:nvPr/>
            </p:nvSpPr>
            <p:spPr bwMode="auto">
              <a:xfrm flipH="1" flipV="1">
                <a:off x="0" y="0"/>
                <a:ext cx="4130013" cy="2591327"/>
              </a:xfrm>
              <a:prstGeom prst="rtTriangle">
                <a:avLst/>
              </a:prstGeom>
              <a:solidFill>
                <a:srgbClr val="30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595" name="组合 34"/>
            <p:cNvGrpSpPr>
              <a:grpSpLocks/>
            </p:cNvGrpSpPr>
            <p:nvPr/>
          </p:nvGrpSpPr>
          <p:grpSpPr bwMode="auto">
            <a:xfrm>
              <a:off x="2450187" y="1269134"/>
              <a:ext cx="909560" cy="909560"/>
              <a:chOff x="0" y="0"/>
              <a:chExt cx="1485982" cy="1485982"/>
            </a:xfrm>
          </p:grpSpPr>
          <p:sp>
            <p:nvSpPr>
              <p:cNvPr id="24596" name="Freeform 93"/>
              <p:cNvSpPr>
                <a:spLocks noEditPoints="1"/>
              </p:cNvSpPr>
              <p:nvPr/>
            </p:nvSpPr>
            <p:spPr bwMode="auto">
              <a:xfrm>
                <a:off x="466355" y="330854"/>
                <a:ext cx="548619" cy="737488"/>
              </a:xfrm>
              <a:custGeom>
                <a:avLst/>
                <a:gdLst>
                  <a:gd name="T0" fmla="*/ 2147483647 w 216"/>
                  <a:gd name="T1" fmla="*/ 2147483647 h 288"/>
                  <a:gd name="T2" fmla="*/ 2147483647 w 216"/>
                  <a:gd name="T3" fmla="*/ 2147483647 h 288"/>
                  <a:gd name="T4" fmla="*/ 2147483647 w 216"/>
                  <a:gd name="T5" fmla="*/ 0 h 288"/>
                  <a:gd name="T6" fmla="*/ 2147483647 w 216"/>
                  <a:gd name="T7" fmla="*/ 0 h 288"/>
                  <a:gd name="T8" fmla="*/ 2147483647 w 216"/>
                  <a:gd name="T9" fmla="*/ 0 h 288"/>
                  <a:gd name="T10" fmla="*/ 2147483647 w 216"/>
                  <a:gd name="T11" fmla="*/ 2147483647 h 288"/>
                  <a:gd name="T12" fmla="*/ 2147483647 w 216"/>
                  <a:gd name="T13" fmla="*/ 2147483647 h 288"/>
                  <a:gd name="T14" fmla="*/ 0 w 216"/>
                  <a:gd name="T15" fmla="*/ 2147483647 h 288"/>
                  <a:gd name="T16" fmla="*/ 0 w 216"/>
                  <a:gd name="T17" fmla="*/ 2147483647 h 288"/>
                  <a:gd name="T18" fmla="*/ 2147483647 w 216"/>
                  <a:gd name="T19" fmla="*/ 2147483647 h 288"/>
                  <a:gd name="T20" fmla="*/ 2147483647 w 216"/>
                  <a:gd name="T21" fmla="*/ 2147483647 h 288"/>
                  <a:gd name="T22" fmla="*/ 2147483647 w 216"/>
                  <a:gd name="T23" fmla="*/ 2147483647 h 288"/>
                  <a:gd name="T24" fmla="*/ 2147483647 w 216"/>
                  <a:gd name="T25" fmla="*/ 2147483647 h 288"/>
                  <a:gd name="T26" fmla="*/ 2147483647 w 216"/>
                  <a:gd name="T27" fmla="*/ 2147483647 h 288"/>
                  <a:gd name="T28" fmla="*/ 2147483647 w 216"/>
                  <a:gd name="T29" fmla="*/ 2147483647 h 288"/>
                  <a:gd name="T30" fmla="*/ 2147483647 w 216"/>
                  <a:gd name="T31" fmla="*/ 2147483647 h 288"/>
                  <a:gd name="T32" fmla="*/ 2147483647 w 216"/>
                  <a:gd name="T33" fmla="*/ 2147483647 h 288"/>
                  <a:gd name="T34" fmla="*/ 2147483647 w 216"/>
                  <a:gd name="T35" fmla="*/ 2147483647 h 288"/>
                  <a:gd name="T36" fmla="*/ 2147483647 w 216"/>
                  <a:gd name="T37" fmla="*/ 2147483647 h 288"/>
                  <a:gd name="T38" fmla="*/ 2147483647 w 216"/>
                  <a:gd name="T39" fmla="*/ 2147483647 h 288"/>
                  <a:gd name="T40" fmla="*/ 2147483647 w 216"/>
                  <a:gd name="T41" fmla="*/ 2147483647 h 288"/>
                  <a:gd name="T42" fmla="*/ 2147483647 w 216"/>
                  <a:gd name="T43" fmla="*/ 2147483647 h 288"/>
                  <a:gd name="T44" fmla="*/ 2147483647 w 216"/>
                  <a:gd name="T45" fmla="*/ 2147483647 h 288"/>
                  <a:gd name="T46" fmla="*/ 2147483647 w 216"/>
                  <a:gd name="T47" fmla="*/ 2147483647 h 288"/>
                  <a:gd name="T48" fmla="*/ 2147483647 w 216"/>
                  <a:gd name="T49" fmla="*/ 2147483647 h 288"/>
                  <a:gd name="T50" fmla="*/ 2147483647 w 216"/>
                  <a:gd name="T51" fmla="*/ 2147483647 h 288"/>
                  <a:gd name="T52" fmla="*/ 2147483647 w 216"/>
                  <a:gd name="T53" fmla="*/ 2147483647 h 288"/>
                  <a:gd name="T54" fmla="*/ 2147483647 w 216"/>
                  <a:gd name="T55" fmla="*/ 2147483647 h 28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16" h="288">
                    <a:moveTo>
                      <a:pt x="188" y="126"/>
                    </a:moveTo>
                    <a:cubicBezTo>
                      <a:pt x="188" y="79"/>
                      <a:pt x="188" y="79"/>
                      <a:pt x="188" y="79"/>
                    </a:cubicBezTo>
                    <a:cubicBezTo>
                      <a:pt x="188" y="36"/>
                      <a:pt x="152" y="0"/>
                      <a:pt x="109" y="0"/>
                    </a:cubicBezTo>
                    <a:cubicBezTo>
                      <a:pt x="109" y="0"/>
                      <a:pt x="108" y="0"/>
                      <a:pt x="108" y="0"/>
                    </a:cubicBezTo>
                    <a:cubicBezTo>
                      <a:pt x="107" y="0"/>
                      <a:pt x="107" y="0"/>
                      <a:pt x="106" y="0"/>
                    </a:cubicBezTo>
                    <a:cubicBezTo>
                      <a:pt x="63" y="0"/>
                      <a:pt x="28" y="36"/>
                      <a:pt x="28" y="79"/>
                    </a:cubicBezTo>
                    <a:cubicBezTo>
                      <a:pt x="28" y="126"/>
                      <a:pt x="28" y="126"/>
                      <a:pt x="2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288"/>
                      <a:pt x="0" y="288"/>
                      <a:pt x="0" y="288"/>
                    </a:cubicBezTo>
                    <a:cubicBezTo>
                      <a:pt x="216" y="288"/>
                      <a:pt x="216" y="288"/>
                      <a:pt x="216" y="288"/>
                    </a:cubicBezTo>
                    <a:cubicBezTo>
                      <a:pt x="216" y="126"/>
                      <a:pt x="216" y="126"/>
                      <a:pt x="216" y="126"/>
                    </a:cubicBezTo>
                    <a:lnTo>
                      <a:pt x="188" y="126"/>
                    </a:lnTo>
                    <a:close/>
                    <a:moveTo>
                      <a:pt x="133" y="259"/>
                    </a:moveTo>
                    <a:cubicBezTo>
                      <a:pt x="84" y="259"/>
                      <a:pt x="84" y="259"/>
                      <a:pt x="84" y="259"/>
                    </a:cubicBezTo>
                    <a:cubicBezTo>
                      <a:pt x="96" y="206"/>
                      <a:pt x="96" y="206"/>
                      <a:pt x="96" y="206"/>
                    </a:cubicBezTo>
                    <a:cubicBezTo>
                      <a:pt x="88" y="202"/>
                      <a:pt x="84" y="194"/>
                      <a:pt x="84" y="185"/>
                    </a:cubicBezTo>
                    <a:cubicBezTo>
                      <a:pt x="84" y="172"/>
                      <a:pt x="95" y="161"/>
                      <a:pt x="108" y="161"/>
                    </a:cubicBezTo>
                    <a:cubicBezTo>
                      <a:pt x="122" y="161"/>
                      <a:pt x="133" y="172"/>
                      <a:pt x="133" y="185"/>
                    </a:cubicBezTo>
                    <a:cubicBezTo>
                      <a:pt x="133" y="194"/>
                      <a:pt x="128" y="202"/>
                      <a:pt x="120" y="206"/>
                    </a:cubicBezTo>
                    <a:lnTo>
                      <a:pt x="133" y="259"/>
                    </a:lnTo>
                    <a:close/>
                    <a:moveTo>
                      <a:pt x="148" y="126"/>
                    </a:moveTo>
                    <a:cubicBezTo>
                      <a:pt x="67" y="126"/>
                      <a:pt x="67" y="126"/>
                      <a:pt x="67" y="126"/>
                    </a:cubicBezTo>
                    <a:cubicBezTo>
                      <a:pt x="67" y="79"/>
                      <a:pt x="67" y="79"/>
                      <a:pt x="67" y="79"/>
                    </a:cubicBezTo>
                    <a:cubicBezTo>
                      <a:pt x="67" y="57"/>
                      <a:pt x="85" y="40"/>
                      <a:pt x="106" y="40"/>
                    </a:cubicBezTo>
                    <a:cubicBezTo>
                      <a:pt x="107" y="40"/>
                      <a:pt x="108" y="40"/>
                      <a:pt x="108" y="40"/>
                    </a:cubicBezTo>
                    <a:cubicBezTo>
                      <a:pt x="108" y="40"/>
                      <a:pt x="109" y="40"/>
                      <a:pt x="109" y="40"/>
                    </a:cubicBezTo>
                    <a:cubicBezTo>
                      <a:pt x="131" y="40"/>
                      <a:pt x="148" y="57"/>
                      <a:pt x="148" y="79"/>
                    </a:cubicBezTo>
                    <a:lnTo>
                      <a:pt x="148" y="1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97" name="椭圆 3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85982" cy="1485982"/>
              </a:xfrm>
              <a:prstGeom prst="ellips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596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组合 3"/>
          <p:cNvGrpSpPr>
            <a:grpSpLocks/>
          </p:cNvGrpSpPr>
          <p:nvPr/>
        </p:nvGrpSpPr>
        <p:grpSpPr bwMode="auto">
          <a:xfrm>
            <a:off x="0" y="0"/>
            <a:ext cx="2387600" cy="457200"/>
            <a:chOff x="0" y="0"/>
            <a:chExt cx="2080285" cy="457200"/>
          </a:xfrm>
        </p:grpSpPr>
        <p:sp>
          <p:nvSpPr>
            <p:cNvPr id="25624" name="矩形 1"/>
            <p:cNvSpPr>
              <a:spLocks noChangeArrowheads="1"/>
            </p:cNvSpPr>
            <p:nvPr/>
          </p:nvSpPr>
          <p:spPr bwMode="auto">
            <a:xfrm>
              <a:off x="0" y="0"/>
              <a:ext cx="1616546" cy="457200"/>
            </a:xfrm>
            <a:prstGeom prst="rect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5625" name="等腰三角形 2"/>
            <p:cNvSpPr>
              <a:spLocks noChangeArrowheads="1"/>
            </p:cNvSpPr>
            <p:nvPr/>
          </p:nvSpPr>
          <p:spPr bwMode="auto">
            <a:xfrm rot="10800000">
              <a:off x="1616547" y="0"/>
              <a:ext cx="463738" cy="457200"/>
            </a:xfrm>
            <a:prstGeom prst="triangle">
              <a:avLst>
                <a:gd name="adj" fmla="val 100000"/>
              </a:avLst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5603" name="文本框 13"/>
          <p:cNvSpPr txBox="1">
            <a:spLocks noChangeArrowheads="1"/>
          </p:cNvSpPr>
          <p:nvPr/>
        </p:nvSpPr>
        <p:spPr bwMode="auto">
          <a:xfrm>
            <a:off x="120650" y="44450"/>
            <a:ext cx="1612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  <a:endParaRPr lang="zh-CN" altLang="en-US" sz="1000"/>
          </a:p>
        </p:txBody>
      </p:sp>
      <p:sp>
        <p:nvSpPr>
          <p:cNvPr id="30726" name="Rectangle 17"/>
          <p:cNvSpPr>
            <a:spLocks/>
          </p:cNvSpPr>
          <p:nvPr/>
        </p:nvSpPr>
        <p:spPr bwMode="auto">
          <a:xfrm>
            <a:off x="1271588" y="1962150"/>
            <a:ext cx="1943100" cy="3263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altLang="zh-CN" sz="370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Gill Sans"/>
            </a:endParaRPr>
          </a:p>
        </p:txBody>
      </p:sp>
      <p:sp>
        <p:nvSpPr>
          <p:cNvPr id="30727" name="Rectangle 17"/>
          <p:cNvSpPr>
            <a:spLocks/>
          </p:cNvSpPr>
          <p:nvPr/>
        </p:nvSpPr>
        <p:spPr bwMode="auto">
          <a:xfrm>
            <a:off x="3843338" y="1962150"/>
            <a:ext cx="1943100" cy="3263900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en-US" altLang="zh-CN" sz="370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Gill Sans"/>
            </a:endParaRPr>
          </a:p>
        </p:txBody>
      </p:sp>
      <p:sp>
        <p:nvSpPr>
          <p:cNvPr id="30728" name="Rectangle 17"/>
          <p:cNvSpPr>
            <a:spLocks/>
          </p:cNvSpPr>
          <p:nvPr/>
        </p:nvSpPr>
        <p:spPr bwMode="auto">
          <a:xfrm>
            <a:off x="6491288" y="1962150"/>
            <a:ext cx="1943100" cy="3263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altLang="zh-CN" sz="370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Gill Sans"/>
            </a:endParaRPr>
          </a:p>
        </p:txBody>
      </p:sp>
      <p:sp>
        <p:nvSpPr>
          <p:cNvPr id="30729" name="Rectangle 17"/>
          <p:cNvSpPr>
            <a:spLocks/>
          </p:cNvSpPr>
          <p:nvPr/>
        </p:nvSpPr>
        <p:spPr bwMode="auto">
          <a:xfrm>
            <a:off x="9042400" y="1962150"/>
            <a:ext cx="1943100" cy="3263900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en-US" altLang="zh-CN" sz="370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Gill Sans"/>
            </a:endParaRPr>
          </a:p>
        </p:txBody>
      </p:sp>
      <p:sp>
        <p:nvSpPr>
          <p:cNvPr id="25608" name="Oval 7"/>
          <p:cNvSpPr>
            <a:spLocks noChangeArrowheads="1"/>
          </p:cNvSpPr>
          <p:nvPr/>
        </p:nvSpPr>
        <p:spPr bwMode="auto">
          <a:xfrm>
            <a:off x="4405313" y="2232025"/>
            <a:ext cx="900112" cy="901700"/>
          </a:xfrm>
          <a:prstGeom prst="ellipse">
            <a:avLst/>
          </a:prstGeom>
          <a:solidFill>
            <a:srgbClr val="72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altLang="zh-CN" sz="370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Gill Sans"/>
            </a:endParaRPr>
          </a:p>
        </p:txBody>
      </p:sp>
      <p:sp>
        <p:nvSpPr>
          <p:cNvPr id="25609" name="Freeform 6"/>
          <p:cNvSpPr>
            <a:spLocks noEditPoints="1"/>
          </p:cNvSpPr>
          <p:nvPr/>
        </p:nvSpPr>
        <p:spPr bwMode="auto">
          <a:xfrm>
            <a:off x="4600575" y="2519363"/>
            <a:ext cx="514350" cy="342900"/>
          </a:xfrm>
          <a:custGeom>
            <a:avLst/>
            <a:gdLst>
              <a:gd name="T0" fmla="*/ 2147483647 w 176"/>
              <a:gd name="T1" fmla="*/ 2147483647 h 117"/>
              <a:gd name="T2" fmla="*/ 2147483647 w 176"/>
              <a:gd name="T3" fmla="*/ 2147483647 h 117"/>
              <a:gd name="T4" fmla="*/ 2147483647 w 176"/>
              <a:gd name="T5" fmla="*/ 2147483647 h 117"/>
              <a:gd name="T6" fmla="*/ 2147483647 w 176"/>
              <a:gd name="T7" fmla="*/ 2147483647 h 117"/>
              <a:gd name="T8" fmla="*/ 0 w 176"/>
              <a:gd name="T9" fmla="*/ 2147483647 h 117"/>
              <a:gd name="T10" fmla="*/ 0 w 176"/>
              <a:gd name="T11" fmla="*/ 2147483647 h 117"/>
              <a:gd name="T12" fmla="*/ 2147483647 w 176"/>
              <a:gd name="T13" fmla="*/ 2147483647 h 117"/>
              <a:gd name="T14" fmla="*/ 2147483647 w 176"/>
              <a:gd name="T15" fmla="*/ 2147483647 h 117"/>
              <a:gd name="T16" fmla="*/ 2147483647 w 176"/>
              <a:gd name="T17" fmla="*/ 2147483647 h 117"/>
              <a:gd name="T18" fmla="*/ 2147483647 w 176"/>
              <a:gd name="T19" fmla="*/ 2147483647 h 117"/>
              <a:gd name="T20" fmla="*/ 2147483647 w 176"/>
              <a:gd name="T21" fmla="*/ 2147483647 h 117"/>
              <a:gd name="T22" fmla="*/ 2147483647 w 176"/>
              <a:gd name="T23" fmla="*/ 0 h 117"/>
              <a:gd name="T24" fmla="*/ 2147483647 w 176"/>
              <a:gd name="T25" fmla="*/ 0 h 117"/>
              <a:gd name="T26" fmla="*/ 2147483647 w 176"/>
              <a:gd name="T27" fmla="*/ 2147483647 h 117"/>
              <a:gd name="T28" fmla="*/ 2147483647 w 176"/>
              <a:gd name="T29" fmla="*/ 2147483647 h 117"/>
              <a:gd name="T30" fmla="*/ 2147483647 w 176"/>
              <a:gd name="T31" fmla="*/ 2147483647 h 117"/>
              <a:gd name="T32" fmla="*/ 2147483647 w 176"/>
              <a:gd name="T33" fmla="*/ 2147483647 h 117"/>
              <a:gd name="T34" fmla="*/ 2147483647 w 176"/>
              <a:gd name="T35" fmla="*/ 2147483647 h 117"/>
              <a:gd name="T36" fmla="*/ 2147483647 w 176"/>
              <a:gd name="T37" fmla="*/ 2147483647 h 117"/>
              <a:gd name="T38" fmla="*/ 2147483647 w 176"/>
              <a:gd name="T39" fmla="*/ 2147483647 h 117"/>
              <a:gd name="T40" fmla="*/ 2147483647 w 176"/>
              <a:gd name="T41" fmla="*/ 2147483647 h 117"/>
              <a:gd name="T42" fmla="*/ 2147483647 w 176"/>
              <a:gd name="T43" fmla="*/ 2147483647 h 117"/>
              <a:gd name="T44" fmla="*/ 2147483647 w 176"/>
              <a:gd name="T45" fmla="*/ 2147483647 h 117"/>
              <a:gd name="T46" fmla="*/ 2147483647 w 176"/>
              <a:gd name="T47" fmla="*/ 2147483647 h 117"/>
              <a:gd name="T48" fmla="*/ 2147483647 w 176"/>
              <a:gd name="T49" fmla="*/ 2147483647 h 117"/>
              <a:gd name="T50" fmla="*/ 2147483647 w 176"/>
              <a:gd name="T51" fmla="*/ 2147483647 h 117"/>
              <a:gd name="T52" fmla="*/ 2147483647 w 176"/>
              <a:gd name="T53" fmla="*/ 2147483647 h 117"/>
              <a:gd name="T54" fmla="*/ 2147483647 w 176"/>
              <a:gd name="T55" fmla="*/ 2147483647 h 117"/>
              <a:gd name="T56" fmla="*/ 2147483647 w 176"/>
              <a:gd name="T57" fmla="*/ 2147483647 h 117"/>
              <a:gd name="T58" fmla="*/ 2147483647 w 176"/>
              <a:gd name="T59" fmla="*/ 2147483647 h 117"/>
              <a:gd name="T60" fmla="*/ 2147483647 w 176"/>
              <a:gd name="T61" fmla="*/ 2147483647 h 117"/>
              <a:gd name="T62" fmla="*/ 2147483647 w 176"/>
              <a:gd name="T63" fmla="*/ 2147483647 h 117"/>
              <a:gd name="T64" fmla="*/ 2147483647 w 176"/>
              <a:gd name="T65" fmla="*/ 2147483647 h 117"/>
              <a:gd name="T66" fmla="*/ 2147483647 w 176"/>
              <a:gd name="T67" fmla="*/ 2147483647 h 1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76" h="117">
                <a:moveTo>
                  <a:pt x="176" y="99"/>
                </a:moveTo>
                <a:cubicBezTo>
                  <a:pt x="176" y="108"/>
                  <a:pt x="176" y="108"/>
                  <a:pt x="176" y="108"/>
                </a:cubicBezTo>
                <a:cubicBezTo>
                  <a:pt x="176" y="113"/>
                  <a:pt x="169" y="117"/>
                  <a:pt x="161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7" y="117"/>
                  <a:pt x="0" y="113"/>
                  <a:pt x="0" y="108"/>
                </a:cubicBezTo>
                <a:cubicBezTo>
                  <a:pt x="0" y="99"/>
                  <a:pt x="0" y="99"/>
                  <a:pt x="0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61" y="99"/>
                  <a:pt x="161" y="99"/>
                  <a:pt x="161" y="99"/>
                </a:cubicBezTo>
                <a:lnTo>
                  <a:pt x="176" y="99"/>
                </a:lnTo>
                <a:close/>
                <a:moveTo>
                  <a:pt x="24" y="79"/>
                </a:moveTo>
                <a:cubicBezTo>
                  <a:pt x="24" y="14"/>
                  <a:pt x="24" y="14"/>
                  <a:pt x="24" y="14"/>
                </a:cubicBezTo>
                <a:cubicBezTo>
                  <a:pt x="24" y="6"/>
                  <a:pt x="30" y="0"/>
                  <a:pt x="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46" y="0"/>
                  <a:pt x="152" y="6"/>
                  <a:pt x="152" y="14"/>
                </a:cubicBezTo>
                <a:cubicBezTo>
                  <a:pt x="152" y="79"/>
                  <a:pt x="152" y="79"/>
                  <a:pt x="152" y="79"/>
                </a:cubicBezTo>
                <a:cubicBezTo>
                  <a:pt x="152" y="87"/>
                  <a:pt x="146" y="93"/>
                  <a:pt x="1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0" y="93"/>
                  <a:pt x="24" y="87"/>
                  <a:pt x="24" y="79"/>
                </a:cubicBezTo>
                <a:close/>
                <a:moveTo>
                  <a:pt x="35" y="79"/>
                </a:moveTo>
                <a:cubicBezTo>
                  <a:pt x="35" y="80"/>
                  <a:pt x="37" y="82"/>
                  <a:pt x="38" y="82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39" y="82"/>
                  <a:pt x="141" y="80"/>
                  <a:pt x="141" y="79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3"/>
                  <a:pt x="139" y="11"/>
                  <a:pt x="1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11"/>
                  <a:pt x="35" y="13"/>
                  <a:pt x="35" y="14"/>
                </a:cubicBezTo>
                <a:lnTo>
                  <a:pt x="35" y="79"/>
                </a:lnTo>
                <a:close/>
                <a:moveTo>
                  <a:pt x="97" y="107"/>
                </a:moveTo>
                <a:cubicBezTo>
                  <a:pt x="97" y="106"/>
                  <a:pt x="96" y="105"/>
                  <a:pt x="95" y="105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0" y="105"/>
                  <a:pt x="79" y="106"/>
                  <a:pt x="79" y="107"/>
                </a:cubicBezTo>
                <a:cubicBezTo>
                  <a:pt x="79" y="107"/>
                  <a:pt x="80" y="108"/>
                  <a:pt x="81" y="108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6" y="108"/>
                  <a:pt x="97" y="107"/>
                  <a:pt x="97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5610" name="Oval 13"/>
          <p:cNvSpPr>
            <a:spLocks noChangeArrowheads="1"/>
          </p:cNvSpPr>
          <p:nvPr/>
        </p:nvSpPr>
        <p:spPr bwMode="auto">
          <a:xfrm>
            <a:off x="9618663" y="2232025"/>
            <a:ext cx="900112" cy="901700"/>
          </a:xfrm>
          <a:prstGeom prst="ellipse">
            <a:avLst/>
          </a:prstGeom>
          <a:solidFill>
            <a:srgbClr val="72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altLang="zh-CN" sz="370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Gill Sans"/>
            </a:endParaRPr>
          </a:p>
        </p:txBody>
      </p:sp>
      <p:sp>
        <p:nvSpPr>
          <p:cNvPr id="25611" name="Freeform 7"/>
          <p:cNvSpPr>
            <a:spLocks noEditPoints="1"/>
          </p:cNvSpPr>
          <p:nvPr/>
        </p:nvSpPr>
        <p:spPr bwMode="auto">
          <a:xfrm>
            <a:off x="9815513" y="2466975"/>
            <a:ext cx="484187" cy="447675"/>
          </a:xfrm>
          <a:custGeom>
            <a:avLst/>
            <a:gdLst>
              <a:gd name="T0" fmla="*/ 2147483647 w 177"/>
              <a:gd name="T1" fmla="*/ 2147483647 h 164"/>
              <a:gd name="T2" fmla="*/ 2147483647 w 177"/>
              <a:gd name="T3" fmla="*/ 2147483647 h 164"/>
              <a:gd name="T4" fmla="*/ 2147483647 w 177"/>
              <a:gd name="T5" fmla="*/ 2147483647 h 164"/>
              <a:gd name="T6" fmla="*/ 2147483647 w 177"/>
              <a:gd name="T7" fmla="*/ 2147483647 h 164"/>
              <a:gd name="T8" fmla="*/ 2147483647 w 177"/>
              <a:gd name="T9" fmla="*/ 2147483647 h 164"/>
              <a:gd name="T10" fmla="*/ 2147483647 w 177"/>
              <a:gd name="T11" fmla="*/ 2147483647 h 164"/>
              <a:gd name="T12" fmla="*/ 2147483647 w 177"/>
              <a:gd name="T13" fmla="*/ 2147483647 h 164"/>
              <a:gd name="T14" fmla="*/ 2147483647 w 177"/>
              <a:gd name="T15" fmla="*/ 2147483647 h 164"/>
              <a:gd name="T16" fmla="*/ 2147483647 w 177"/>
              <a:gd name="T17" fmla="*/ 2147483647 h 164"/>
              <a:gd name="T18" fmla="*/ 2147483647 w 177"/>
              <a:gd name="T19" fmla="*/ 2147483647 h 164"/>
              <a:gd name="T20" fmla="*/ 2147483647 w 177"/>
              <a:gd name="T21" fmla="*/ 2147483647 h 164"/>
              <a:gd name="T22" fmla="*/ 2147483647 w 177"/>
              <a:gd name="T23" fmla="*/ 0 h 164"/>
              <a:gd name="T24" fmla="*/ 2147483647 w 177"/>
              <a:gd name="T25" fmla="*/ 2147483647 h 164"/>
              <a:gd name="T26" fmla="*/ 2147483647 w 177"/>
              <a:gd name="T27" fmla="*/ 2147483647 h 164"/>
              <a:gd name="T28" fmla="*/ 2147483647 w 177"/>
              <a:gd name="T29" fmla="*/ 2147483647 h 164"/>
              <a:gd name="T30" fmla="*/ 2147483647 w 177"/>
              <a:gd name="T31" fmla="*/ 2147483647 h 164"/>
              <a:gd name="T32" fmla="*/ 2147483647 w 177"/>
              <a:gd name="T33" fmla="*/ 2147483647 h 164"/>
              <a:gd name="T34" fmla="*/ 2147483647 w 177"/>
              <a:gd name="T35" fmla="*/ 2147483647 h 164"/>
              <a:gd name="T36" fmla="*/ 2147483647 w 177"/>
              <a:gd name="T37" fmla="*/ 2147483647 h 164"/>
              <a:gd name="T38" fmla="*/ 2147483647 w 177"/>
              <a:gd name="T39" fmla="*/ 2147483647 h 164"/>
              <a:gd name="T40" fmla="*/ 2147483647 w 177"/>
              <a:gd name="T41" fmla="*/ 2147483647 h 164"/>
              <a:gd name="T42" fmla="*/ 2147483647 w 177"/>
              <a:gd name="T43" fmla="*/ 2147483647 h 164"/>
              <a:gd name="T44" fmla="*/ 2147483647 w 177"/>
              <a:gd name="T45" fmla="*/ 2147483647 h 164"/>
              <a:gd name="T46" fmla="*/ 2147483647 w 177"/>
              <a:gd name="T47" fmla="*/ 2147483647 h 164"/>
              <a:gd name="T48" fmla="*/ 2147483647 w 177"/>
              <a:gd name="T49" fmla="*/ 2147483647 h 164"/>
              <a:gd name="T50" fmla="*/ 2147483647 w 177"/>
              <a:gd name="T51" fmla="*/ 2147483647 h 164"/>
              <a:gd name="T52" fmla="*/ 2147483647 w 177"/>
              <a:gd name="T53" fmla="*/ 2147483647 h 164"/>
              <a:gd name="T54" fmla="*/ 2147483647 w 177"/>
              <a:gd name="T55" fmla="*/ 2147483647 h 164"/>
              <a:gd name="T56" fmla="*/ 2147483647 w 177"/>
              <a:gd name="T57" fmla="*/ 2147483647 h 164"/>
              <a:gd name="T58" fmla="*/ 2147483647 w 177"/>
              <a:gd name="T59" fmla="*/ 0 h 164"/>
              <a:gd name="T60" fmla="*/ 2147483647 w 177"/>
              <a:gd name="T61" fmla="*/ 2147483647 h 164"/>
              <a:gd name="T62" fmla="*/ 2147483647 w 177"/>
              <a:gd name="T63" fmla="*/ 2147483647 h 164"/>
              <a:gd name="T64" fmla="*/ 2147483647 w 177"/>
              <a:gd name="T65" fmla="*/ 2147483647 h 164"/>
              <a:gd name="T66" fmla="*/ 2147483647 w 177"/>
              <a:gd name="T67" fmla="*/ 2147483647 h 164"/>
              <a:gd name="T68" fmla="*/ 2147483647 w 177"/>
              <a:gd name="T69" fmla="*/ 2147483647 h 164"/>
              <a:gd name="T70" fmla="*/ 2147483647 w 177"/>
              <a:gd name="T71" fmla="*/ 2147483647 h 164"/>
              <a:gd name="T72" fmla="*/ 2147483647 w 177"/>
              <a:gd name="T73" fmla="*/ 2147483647 h 164"/>
              <a:gd name="T74" fmla="*/ 2147483647 w 177"/>
              <a:gd name="T75" fmla="*/ 2147483647 h 164"/>
              <a:gd name="T76" fmla="*/ 2147483647 w 177"/>
              <a:gd name="T77" fmla="*/ 2147483647 h 164"/>
              <a:gd name="T78" fmla="*/ 2147483647 w 177"/>
              <a:gd name="T79" fmla="*/ 2147483647 h 164"/>
              <a:gd name="T80" fmla="*/ 2147483647 w 177"/>
              <a:gd name="T81" fmla="*/ 2147483647 h 16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77" h="164">
                <a:moveTo>
                  <a:pt x="31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9" y="94"/>
                  <a:pt x="1" y="89"/>
                  <a:pt x="1" y="79"/>
                </a:cubicBezTo>
                <a:cubicBezTo>
                  <a:pt x="1" y="72"/>
                  <a:pt x="0" y="47"/>
                  <a:pt x="12" y="47"/>
                </a:cubicBezTo>
                <a:cubicBezTo>
                  <a:pt x="14" y="47"/>
                  <a:pt x="24" y="55"/>
                  <a:pt x="36" y="55"/>
                </a:cubicBezTo>
                <a:cubicBezTo>
                  <a:pt x="40" y="55"/>
                  <a:pt x="44" y="54"/>
                  <a:pt x="48" y="52"/>
                </a:cubicBezTo>
                <a:cubicBezTo>
                  <a:pt x="48" y="54"/>
                  <a:pt x="48" y="57"/>
                  <a:pt x="48" y="59"/>
                </a:cubicBezTo>
                <a:cubicBezTo>
                  <a:pt x="48" y="67"/>
                  <a:pt x="50" y="75"/>
                  <a:pt x="55" y="82"/>
                </a:cubicBezTo>
                <a:cubicBezTo>
                  <a:pt x="46" y="82"/>
                  <a:pt x="37" y="86"/>
                  <a:pt x="31" y="94"/>
                </a:cubicBezTo>
                <a:close/>
                <a:moveTo>
                  <a:pt x="36" y="47"/>
                </a:moveTo>
                <a:cubicBezTo>
                  <a:pt x="23" y="47"/>
                  <a:pt x="12" y="36"/>
                  <a:pt x="12" y="23"/>
                </a:cubicBezTo>
                <a:cubicBezTo>
                  <a:pt x="12" y="10"/>
                  <a:pt x="23" y="0"/>
                  <a:pt x="36" y="0"/>
                </a:cubicBezTo>
                <a:cubicBezTo>
                  <a:pt x="49" y="0"/>
                  <a:pt x="59" y="10"/>
                  <a:pt x="59" y="23"/>
                </a:cubicBezTo>
                <a:cubicBezTo>
                  <a:pt x="59" y="36"/>
                  <a:pt x="49" y="47"/>
                  <a:pt x="36" y="47"/>
                </a:cubicBezTo>
                <a:close/>
                <a:moveTo>
                  <a:pt x="129" y="164"/>
                </a:moveTo>
                <a:cubicBezTo>
                  <a:pt x="49" y="164"/>
                  <a:pt x="49" y="164"/>
                  <a:pt x="49" y="164"/>
                </a:cubicBezTo>
                <a:cubicBezTo>
                  <a:pt x="34" y="164"/>
                  <a:pt x="24" y="155"/>
                  <a:pt x="24" y="140"/>
                </a:cubicBezTo>
                <a:cubicBezTo>
                  <a:pt x="24" y="120"/>
                  <a:pt x="29" y="88"/>
                  <a:pt x="56" y="88"/>
                </a:cubicBezTo>
                <a:cubicBezTo>
                  <a:pt x="59" y="88"/>
                  <a:pt x="70" y="101"/>
                  <a:pt x="89" y="101"/>
                </a:cubicBezTo>
                <a:cubicBezTo>
                  <a:pt x="107" y="101"/>
                  <a:pt x="118" y="88"/>
                  <a:pt x="121" y="88"/>
                </a:cubicBezTo>
                <a:cubicBezTo>
                  <a:pt x="148" y="88"/>
                  <a:pt x="153" y="120"/>
                  <a:pt x="153" y="140"/>
                </a:cubicBezTo>
                <a:cubicBezTo>
                  <a:pt x="153" y="155"/>
                  <a:pt x="143" y="164"/>
                  <a:pt x="129" y="164"/>
                </a:cubicBezTo>
                <a:close/>
                <a:moveTo>
                  <a:pt x="89" y="94"/>
                </a:moveTo>
                <a:cubicBezTo>
                  <a:pt x="69" y="94"/>
                  <a:pt x="53" y="78"/>
                  <a:pt x="53" y="59"/>
                </a:cubicBezTo>
                <a:cubicBezTo>
                  <a:pt x="53" y="39"/>
                  <a:pt x="69" y="23"/>
                  <a:pt x="89" y="23"/>
                </a:cubicBezTo>
                <a:cubicBezTo>
                  <a:pt x="108" y="23"/>
                  <a:pt x="124" y="39"/>
                  <a:pt x="124" y="59"/>
                </a:cubicBezTo>
                <a:cubicBezTo>
                  <a:pt x="124" y="78"/>
                  <a:pt x="108" y="94"/>
                  <a:pt x="89" y="94"/>
                </a:cubicBezTo>
                <a:close/>
                <a:moveTo>
                  <a:pt x="141" y="47"/>
                </a:moveTo>
                <a:cubicBezTo>
                  <a:pt x="128" y="47"/>
                  <a:pt x="118" y="36"/>
                  <a:pt x="118" y="23"/>
                </a:cubicBezTo>
                <a:cubicBezTo>
                  <a:pt x="118" y="10"/>
                  <a:pt x="128" y="0"/>
                  <a:pt x="141" y="0"/>
                </a:cubicBezTo>
                <a:cubicBezTo>
                  <a:pt x="154" y="0"/>
                  <a:pt x="165" y="10"/>
                  <a:pt x="165" y="23"/>
                </a:cubicBezTo>
                <a:cubicBezTo>
                  <a:pt x="165" y="36"/>
                  <a:pt x="154" y="47"/>
                  <a:pt x="141" y="47"/>
                </a:cubicBezTo>
                <a:close/>
                <a:moveTo>
                  <a:pt x="159" y="94"/>
                </a:moveTo>
                <a:cubicBezTo>
                  <a:pt x="146" y="94"/>
                  <a:pt x="146" y="94"/>
                  <a:pt x="146" y="94"/>
                </a:cubicBezTo>
                <a:cubicBezTo>
                  <a:pt x="140" y="86"/>
                  <a:pt x="132" y="82"/>
                  <a:pt x="122" y="82"/>
                </a:cubicBezTo>
                <a:cubicBezTo>
                  <a:pt x="127" y="75"/>
                  <a:pt x="130" y="67"/>
                  <a:pt x="130" y="59"/>
                </a:cubicBezTo>
                <a:cubicBezTo>
                  <a:pt x="130" y="57"/>
                  <a:pt x="129" y="54"/>
                  <a:pt x="129" y="52"/>
                </a:cubicBezTo>
                <a:cubicBezTo>
                  <a:pt x="133" y="54"/>
                  <a:pt x="137" y="55"/>
                  <a:pt x="141" y="55"/>
                </a:cubicBezTo>
                <a:cubicBezTo>
                  <a:pt x="154" y="55"/>
                  <a:pt x="163" y="47"/>
                  <a:pt x="165" y="47"/>
                </a:cubicBezTo>
                <a:cubicBezTo>
                  <a:pt x="177" y="47"/>
                  <a:pt x="177" y="72"/>
                  <a:pt x="177" y="79"/>
                </a:cubicBezTo>
                <a:cubicBezTo>
                  <a:pt x="177" y="89"/>
                  <a:pt x="168" y="94"/>
                  <a:pt x="159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5612" name="Oval 4"/>
          <p:cNvSpPr>
            <a:spLocks noChangeArrowheads="1"/>
          </p:cNvSpPr>
          <p:nvPr/>
        </p:nvSpPr>
        <p:spPr bwMode="auto">
          <a:xfrm>
            <a:off x="1787525" y="2232025"/>
            <a:ext cx="901700" cy="901700"/>
          </a:xfrm>
          <a:prstGeom prst="ellipse">
            <a:avLst/>
          </a:prstGeom>
          <a:solidFill>
            <a:srgbClr val="72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altLang="zh-CN" sz="370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Gill Sans"/>
            </a:endParaRPr>
          </a:p>
        </p:txBody>
      </p:sp>
      <p:sp>
        <p:nvSpPr>
          <p:cNvPr id="25613" name="Freeform 8"/>
          <p:cNvSpPr>
            <a:spLocks noEditPoints="1"/>
          </p:cNvSpPr>
          <p:nvPr/>
        </p:nvSpPr>
        <p:spPr bwMode="auto">
          <a:xfrm>
            <a:off x="2098675" y="2447925"/>
            <a:ext cx="325438" cy="485775"/>
          </a:xfrm>
          <a:custGeom>
            <a:avLst/>
            <a:gdLst>
              <a:gd name="T0" fmla="*/ 2147483647 w 94"/>
              <a:gd name="T1" fmla="*/ 2147483647 h 140"/>
              <a:gd name="T2" fmla="*/ 2147483647 w 94"/>
              <a:gd name="T3" fmla="*/ 2147483647 h 140"/>
              <a:gd name="T4" fmla="*/ 2147483647 w 94"/>
              <a:gd name="T5" fmla="*/ 2147483647 h 140"/>
              <a:gd name="T6" fmla="*/ 2147483647 w 94"/>
              <a:gd name="T7" fmla="*/ 2147483647 h 140"/>
              <a:gd name="T8" fmla="*/ 2147483647 w 94"/>
              <a:gd name="T9" fmla="*/ 2147483647 h 140"/>
              <a:gd name="T10" fmla="*/ 2147483647 w 94"/>
              <a:gd name="T11" fmla="*/ 2147483647 h 140"/>
              <a:gd name="T12" fmla="*/ 0 w 94"/>
              <a:gd name="T13" fmla="*/ 2147483647 h 140"/>
              <a:gd name="T14" fmla="*/ 2147483647 w 94"/>
              <a:gd name="T15" fmla="*/ 2147483647 h 140"/>
              <a:gd name="T16" fmla="*/ 2147483647 w 94"/>
              <a:gd name="T17" fmla="*/ 2147483647 h 140"/>
              <a:gd name="T18" fmla="*/ 0 w 94"/>
              <a:gd name="T19" fmla="*/ 2147483647 h 140"/>
              <a:gd name="T20" fmla="*/ 2147483647 w 94"/>
              <a:gd name="T21" fmla="*/ 0 h 140"/>
              <a:gd name="T22" fmla="*/ 2147483647 w 94"/>
              <a:gd name="T23" fmla="*/ 2147483647 h 140"/>
              <a:gd name="T24" fmla="*/ 2147483647 w 94"/>
              <a:gd name="T25" fmla="*/ 2147483647 h 140"/>
              <a:gd name="T26" fmla="*/ 2147483647 w 94"/>
              <a:gd name="T27" fmla="*/ 2147483647 h 140"/>
              <a:gd name="T28" fmla="*/ 2147483647 w 94"/>
              <a:gd name="T29" fmla="*/ 2147483647 h 140"/>
              <a:gd name="T30" fmla="*/ 2147483647 w 94"/>
              <a:gd name="T31" fmla="*/ 2147483647 h 140"/>
              <a:gd name="T32" fmla="*/ 2147483647 w 94"/>
              <a:gd name="T33" fmla="*/ 2147483647 h 140"/>
              <a:gd name="T34" fmla="*/ 2147483647 w 94"/>
              <a:gd name="T35" fmla="*/ 2147483647 h 140"/>
              <a:gd name="T36" fmla="*/ 2147483647 w 94"/>
              <a:gd name="T37" fmla="*/ 2147483647 h 140"/>
              <a:gd name="T38" fmla="*/ 2147483647 w 94"/>
              <a:gd name="T39" fmla="*/ 2147483647 h 140"/>
              <a:gd name="T40" fmla="*/ 2147483647 w 94"/>
              <a:gd name="T41" fmla="*/ 2147483647 h 140"/>
              <a:gd name="T42" fmla="*/ 2147483647 w 94"/>
              <a:gd name="T43" fmla="*/ 2147483647 h 140"/>
              <a:gd name="T44" fmla="*/ 2147483647 w 94"/>
              <a:gd name="T45" fmla="*/ 2147483647 h 140"/>
              <a:gd name="T46" fmla="*/ 2147483647 w 94"/>
              <a:gd name="T47" fmla="*/ 2147483647 h 140"/>
              <a:gd name="T48" fmla="*/ 2147483647 w 94"/>
              <a:gd name="T49" fmla="*/ 2147483647 h 140"/>
              <a:gd name="T50" fmla="*/ 2147483647 w 94"/>
              <a:gd name="T51" fmla="*/ 2147483647 h 140"/>
              <a:gd name="T52" fmla="*/ 2147483647 w 94"/>
              <a:gd name="T53" fmla="*/ 2147483647 h 140"/>
              <a:gd name="T54" fmla="*/ 2147483647 w 94"/>
              <a:gd name="T55" fmla="*/ 2147483647 h 140"/>
              <a:gd name="T56" fmla="*/ 2147483647 w 94"/>
              <a:gd name="T57" fmla="*/ 2147483647 h 140"/>
              <a:gd name="T58" fmla="*/ 2147483647 w 94"/>
              <a:gd name="T59" fmla="*/ 2147483647 h 140"/>
              <a:gd name="T60" fmla="*/ 2147483647 w 94"/>
              <a:gd name="T61" fmla="*/ 2147483647 h 140"/>
              <a:gd name="T62" fmla="*/ 2147483647 w 94"/>
              <a:gd name="T63" fmla="*/ 2147483647 h 140"/>
              <a:gd name="T64" fmla="*/ 2147483647 w 94"/>
              <a:gd name="T65" fmla="*/ 2147483647 h 140"/>
              <a:gd name="T66" fmla="*/ 2147483647 w 94"/>
              <a:gd name="T67" fmla="*/ 2147483647 h 140"/>
              <a:gd name="T68" fmla="*/ 2147483647 w 94"/>
              <a:gd name="T69" fmla="*/ 2147483647 h 1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4" h="140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5614" name="Oval 10"/>
          <p:cNvSpPr>
            <a:spLocks noChangeArrowheads="1"/>
          </p:cNvSpPr>
          <p:nvPr/>
        </p:nvSpPr>
        <p:spPr bwMode="auto">
          <a:xfrm>
            <a:off x="7029450" y="2232025"/>
            <a:ext cx="900113" cy="901700"/>
          </a:xfrm>
          <a:prstGeom prst="ellipse">
            <a:avLst/>
          </a:prstGeom>
          <a:solidFill>
            <a:srgbClr val="72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altLang="zh-CN" sz="370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Gill Sans"/>
            </a:endParaRPr>
          </a:p>
        </p:txBody>
      </p:sp>
      <p:sp>
        <p:nvSpPr>
          <p:cNvPr id="25615" name="Freeform 11"/>
          <p:cNvSpPr>
            <a:spLocks noEditPoints="1"/>
          </p:cNvSpPr>
          <p:nvPr/>
        </p:nvSpPr>
        <p:spPr bwMode="auto">
          <a:xfrm>
            <a:off x="7273925" y="2486025"/>
            <a:ext cx="411163" cy="409575"/>
          </a:xfrm>
          <a:custGeom>
            <a:avLst/>
            <a:gdLst>
              <a:gd name="T0" fmla="*/ 2147483647 w 152"/>
              <a:gd name="T1" fmla="*/ 2147483647 h 152"/>
              <a:gd name="T2" fmla="*/ 2147483647 w 152"/>
              <a:gd name="T3" fmla="*/ 2147483647 h 152"/>
              <a:gd name="T4" fmla="*/ 2147483647 w 152"/>
              <a:gd name="T5" fmla="*/ 2147483647 h 152"/>
              <a:gd name="T6" fmla="*/ 2147483647 w 152"/>
              <a:gd name="T7" fmla="*/ 2147483647 h 152"/>
              <a:gd name="T8" fmla="*/ 0 w 152"/>
              <a:gd name="T9" fmla="*/ 2147483647 h 152"/>
              <a:gd name="T10" fmla="*/ 2147483647 w 152"/>
              <a:gd name="T11" fmla="*/ 0 h 152"/>
              <a:gd name="T12" fmla="*/ 2147483647 w 152"/>
              <a:gd name="T13" fmla="*/ 2147483647 h 152"/>
              <a:gd name="T14" fmla="*/ 2147483647 w 152"/>
              <a:gd name="T15" fmla="*/ 2147483647 h 152"/>
              <a:gd name="T16" fmla="*/ 2147483647 w 152"/>
              <a:gd name="T17" fmla="*/ 2147483647 h 152"/>
              <a:gd name="T18" fmla="*/ 2147483647 w 152"/>
              <a:gd name="T19" fmla="*/ 2147483647 h 152"/>
              <a:gd name="T20" fmla="*/ 2147483647 w 152"/>
              <a:gd name="T21" fmla="*/ 2147483647 h 152"/>
              <a:gd name="T22" fmla="*/ 2147483647 w 152"/>
              <a:gd name="T23" fmla="*/ 2147483647 h 152"/>
              <a:gd name="T24" fmla="*/ 2147483647 w 152"/>
              <a:gd name="T25" fmla="*/ 2147483647 h 152"/>
              <a:gd name="T26" fmla="*/ 2147483647 w 152"/>
              <a:gd name="T27" fmla="*/ 2147483647 h 152"/>
              <a:gd name="T28" fmla="*/ 2147483647 w 152"/>
              <a:gd name="T29" fmla="*/ 2147483647 h 152"/>
              <a:gd name="T30" fmla="*/ 2147483647 w 152"/>
              <a:gd name="T31" fmla="*/ 2147483647 h 15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52" h="152">
                <a:moveTo>
                  <a:pt x="141" y="152"/>
                </a:moveTo>
                <a:cubicBezTo>
                  <a:pt x="138" y="152"/>
                  <a:pt x="135" y="151"/>
                  <a:pt x="132" y="148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90" y="124"/>
                  <a:pt x="78" y="128"/>
                  <a:pt x="65" y="128"/>
                </a:cubicBezTo>
                <a:cubicBezTo>
                  <a:pt x="29" y="128"/>
                  <a:pt x="0" y="100"/>
                  <a:pt x="0" y="64"/>
                </a:cubicBezTo>
                <a:cubicBezTo>
                  <a:pt x="0" y="28"/>
                  <a:pt x="29" y="0"/>
                  <a:pt x="65" y="0"/>
                </a:cubicBezTo>
                <a:cubicBezTo>
                  <a:pt x="100" y="0"/>
                  <a:pt x="129" y="28"/>
                  <a:pt x="129" y="64"/>
                </a:cubicBezTo>
                <a:cubicBezTo>
                  <a:pt x="129" y="77"/>
                  <a:pt x="125" y="90"/>
                  <a:pt x="118" y="100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51" y="134"/>
                  <a:pt x="152" y="137"/>
                  <a:pt x="152" y="140"/>
                </a:cubicBezTo>
                <a:cubicBezTo>
                  <a:pt x="152" y="147"/>
                  <a:pt x="147" y="152"/>
                  <a:pt x="141" y="152"/>
                </a:cubicBezTo>
                <a:close/>
                <a:moveTo>
                  <a:pt x="65" y="23"/>
                </a:moveTo>
                <a:cubicBezTo>
                  <a:pt x="42" y="23"/>
                  <a:pt x="24" y="41"/>
                  <a:pt x="24" y="64"/>
                </a:cubicBezTo>
                <a:cubicBezTo>
                  <a:pt x="24" y="87"/>
                  <a:pt x="42" y="105"/>
                  <a:pt x="65" y="105"/>
                </a:cubicBezTo>
                <a:cubicBezTo>
                  <a:pt x="87" y="105"/>
                  <a:pt x="106" y="87"/>
                  <a:pt x="106" y="64"/>
                </a:cubicBezTo>
                <a:cubicBezTo>
                  <a:pt x="106" y="41"/>
                  <a:pt x="87" y="23"/>
                  <a:pt x="65" y="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5616" name="文本框 22"/>
          <p:cNvSpPr txBox="1">
            <a:spLocks noChangeArrowheads="1"/>
          </p:cNvSpPr>
          <p:nvPr/>
        </p:nvSpPr>
        <p:spPr bwMode="auto">
          <a:xfrm>
            <a:off x="1547813" y="3308350"/>
            <a:ext cx="1425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Gill Sans"/>
              </a:rPr>
              <a:t>单击添加标题</a:t>
            </a:r>
          </a:p>
        </p:txBody>
      </p:sp>
      <p:sp>
        <p:nvSpPr>
          <p:cNvPr id="25617" name="文本框 23"/>
          <p:cNvSpPr txBox="1">
            <a:spLocks noChangeArrowheads="1"/>
          </p:cNvSpPr>
          <p:nvPr/>
        </p:nvSpPr>
        <p:spPr bwMode="auto">
          <a:xfrm>
            <a:off x="4102100" y="3322638"/>
            <a:ext cx="14271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Gill Sans"/>
              </a:rPr>
              <a:t>单击添加标题</a:t>
            </a:r>
          </a:p>
        </p:txBody>
      </p:sp>
      <p:sp>
        <p:nvSpPr>
          <p:cNvPr id="25618" name="文本框 24"/>
          <p:cNvSpPr txBox="1">
            <a:spLocks noChangeArrowheads="1"/>
          </p:cNvSpPr>
          <p:nvPr/>
        </p:nvSpPr>
        <p:spPr bwMode="auto">
          <a:xfrm>
            <a:off x="6765925" y="3308350"/>
            <a:ext cx="1425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Gill Sans"/>
              </a:rPr>
              <a:t>单击添加标题</a:t>
            </a:r>
          </a:p>
        </p:txBody>
      </p:sp>
      <p:sp>
        <p:nvSpPr>
          <p:cNvPr id="25619" name="文本框 25"/>
          <p:cNvSpPr txBox="1">
            <a:spLocks noChangeArrowheads="1"/>
          </p:cNvSpPr>
          <p:nvPr/>
        </p:nvSpPr>
        <p:spPr bwMode="auto">
          <a:xfrm>
            <a:off x="9299575" y="3281363"/>
            <a:ext cx="14271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Gill Sans"/>
              </a:rPr>
              <a:t>单击添加标题</a:t>
            </a:r>
          </a:p>
        </p:txBody>
      </p:sp>
      <p:sp>
        <p:nvSpPr>
          <p:cNvPr id="30742" name="Rectangle 15"/>
          <p:cNvSpPr>
            <a:spLocks noChangeArrowheads="1"/>
          </p:cNvSpPr>
          <p:nvPr/>
        </p:nvSpPr>
        <p:spPr bwMode="auto">
          <a:xfrm>
            <a:off x="1382713" y="3856038"/>
            <a:ext cx="170973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Gill Sans"/>
              </a:rPr>
              <a:t>囚心钻研，诚心不贰。更多优质作品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Gill Sans"/>
              </a:rPr>
              <a:t>，请在淘宝搜索：锐旗设计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Gill Sans"/>
            </a:endParaRPr>
          </a:p>
        </p:txBody>
      </p:sp>
      <p:sp>
        <p:nvSpPr>
          <p:cNvPr id="30743" name="Rectangle 15"/>
          <p:cNvSpPr>
            <a:spLocks noChangeArrowheads="1"/>
          </p:cNvSpPr>
          <p:nvPr/>
        </p:nvSpPr>
        <p:spPr bwMode="auto">
          <a:xfrm>
            <a:off x="3925888" y="3856038"/>
            <a:ext cx="17113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Gill Sans"/>
              </a:rPr>
              <a:t>囚心钻研，诚心不贰。更多优质作品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Gill Sans"/>
              </a:rPr>
              <a:t>，请在淘宝搜索：锐旗设计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Gill Sans"/>
            </a:endParaRPr>
          </a:p>
        </p:txBody>
      </p:sp>
      <p:sp>
        <p:nvSpPr>
          <p:cNvPr id="30744" name="Rectangle 15"/>
          <p:cNvSpPr>
            <a:spLocks noChangeArrowheads="1"/>
          </p:cNvSpPr>
          <p:nvPr/>
        </p:nvSpPr>
        <p:spPr bwMode="auto">
          <a:xfrm>
            <a:off x="6605588" y="3852863"/>
            <a:ext cx="170973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Gill Sans"/>
              </a:rPr>
              <a:t>囚心钻研，诚心不贰。更多优质作品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Gill Sans"/>
              </a:rPr>
              <a:t>，请在淘宝搜索：锐旗设计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Gill Sans"/>
            </a:endParaRPr>
          </a:p>
        </p:txBody>
      </p:sp>
      <p:sp>
        <p:nvSpPr>
          <p:cNvPr id="30745" name="Rectangle 15"/>
          <p:cNvSpPr>
            <a:spLocks noChangeArrowheads="1"/>
          </p:cNvSpPr>
          <p:nvPr/>
        </p:nvSpPr>
        <p:spPr bwMode="auto">
          <a:xfrm>
            <a:off x="9158288" y="3852863"/>
            <a:ext cx="170973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/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Gill Sans"/>
              </a:rPr>
              <a:t>囚心钻研，诚心不贰。更多优质作品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Gill Sans"/>
              </a:rPr>
              <a:t>，请在淘宝搜索：锐旗设计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 autoUpdateAnimBg="0"/>
      <p:bldP spid="30727" grpId="0" animBg="1" autoUpdateAnimBg="0"/>
      <p:bldP spid="30728" grpId="0" animBg="1" autoUpdateAnimBg="0"/>
      <p:bldP spid="30729" grpId="0" animBg="1" autoUpdateAnimBg="0"/>
      <p:bldP spid="30742" grpId="0" autoUpdateAnimBg="0"/>
      <p:bldP spid="30743" grpId="0" autoUpdateAnimBg="0"/>
      <p:bldP spid="30744" grpId="0" autoUpdateAnimBg="0"/>
      <p:bldP spid="3074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596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3"/>
          <p:cNvGrpSpPr>
            <a:grpSpLocks/>
          </p:cNvGrpSpPr>
          <p:nvPr/>
        </p:nvGrpSpPr>
        <p:grpSpPr bwMode="auto">
          <a:xfrm>
            <a:off x="0" y="0"/>
            <a:ext cx="2387600" cy="457200"/>
            <a:chOff x="0" y="0"/>
            <a:chExt cx="2080285" cy="457200"/>
          </a:xfrm>
        </p:grpSpPr>
        <p:sp>
          <p:nvSpPr>
            <p:cNvPr id="26645" name="矩形 1"/>
            <p:cNvSpPr>
              <a:spLocks noChangeArrowheads="1"/>
            </p:cNvSpPr>
            <p:nvPr/>
          </p:nvSpPr>
          <p:spPr bwMode="auto">
            <a:xfrm>
              <a:off x="0" y="0"/>
              <a:ext cx="1616546" cy="457200"/>
            </a:xfrm>
            <a:prstGeom prst="rect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46" name="等腰三角形 2"/>
            <p:cNvSpPr>
              <a:spLocks noChangeArrowheads="1"/>
            </p:cNvSpPr>
            <p:nvPr/>
          </p:nvSpPr>
          <p:spPr bwMode="auto">
            <a:xfrm rot="10800000">
              <a:off x="1616547" y="0"/>
              <a:ext cx="463738" cy="457200"/>
            </a:xfrm>
            <a:prstGeom prst="triangle">
              <a:avLst>
                <a:gd name="adj" fmla="val 100000"/>
              </a:avLst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6627" name="文本框 13"/>
          <p:cNvSpPr txBox="1">
            <a:spLocks noChangeArrowheads="1"/>
          </p:cNvSpPr>
          <p:nvPr/>
        </p:nvSpPr>
        <p:spPr bwMode="auto">
          <a:xfrm>
            <a:off x="120650" y="44450"/>
            <a:ext cx="1612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  <a:endParaRPr lang="zh-CN" altLang="en-US" sz="1000"/>
          </a:p>
        </p:txBody>
      </p:sp>
      <p:sp>
        <p:nvSpPr>
          <p:cNvPr id="26628" name="Rectangle 1"/>
          <p:cNvSpPr>
            <a:spLocks noChangeArrowheads="1"/>
          </p:cNvSpPr>
          <p:nvPr/>
        </p:nvSpPr>
        <p:spPr bwMode="auto">
          <a:xfrm>
            <a:off x="2525713" y="1895475"/>
            <a:ext cx="3543300" cy="1819275"/>
          </a:xfrm>
          <a:prstGeom prst="rect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bg-BG" altLang="en-US">
              <a:solidFill>
                <a:srgbClr val="FFFFFF"/>
              </a:solidFill>
            </a:endParaRPr>
          </a:p>
        </p:txBody>
      </p:sp>
      <p:sp>
        <p:nvSpPr>
          <p:cNvPr id="26629" name="Rectangle 14"/>
          <p:cNvSpPr>
            <a:spLocks noChangeArrowheads="1"/>
          </p:cNvSpPr>
          <p:nvPr/>
        </p:nvSpPr>
        <p:spPr bwMode="auto">
          <a:xfrm>
            <a:off x="6069013" y="1887538"/>
            <a:ext cx="3543300" cy="1819275"/>
          </a:xfrm>
          <a:prstGeom prst="rect">
            <a:avLst/>
          </a:prstGeom>
          <a:solidFill>
            <a:srgbClr val="72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bg-BG" altLang="en-US">
              <a:solidFill>
                <a:srgbClr val="FFFFFF"/>
              </a:solidFill>
            </a:endParaRPr>
          </a:p>
        </p:txBody>
      </p:sp>
      <p:sp>
        <p:nvSpPr>
          <p:cNvPr id="26630" name="Rectangle 15"/>
          <p:cNvSpPr>
            <a:spLocks noChangeArrowheads="1"/>
          </p:cNvSpPr>
          <p:nvPr/>
        </p:nvSpPr>
        <p:spPr bwMode="auto">
          <a:xfrm>
            <a:off x="2525713" y="3706813"/>
            <a:ext cx="3543300" cy="1820862"/>
          </a:xfrm>
          <a:prstGeom prst="rect">
            <a:avLst/>
          </a:prstGeom>
          <a:solidFill>
            <a:srgbClr val="72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bg-BG" altLang="en-US">
              <a:solidFill>
                <a:srgbClr val="FFFFFF"/>
              </a:solidFill>
            </a:endParaRPr>
          </a:p>
        </p:txBody>
      </p:sp>
      <p:sp>
        <p:nvSpPr>
          <p:cNvPr id="26631" name="Rectangle 16"/>
          <p:cNvSpPr>
            <a:spLocks noChangeArrowheads="1"/>
          </p:cNvSpPr>
          <p:nvPr/>
        </p:nvSpPr>
        <p:spPr bwMode="auto">
          <a:xfrm>
            <a:off x="6069013" y="3706813"/>
            <a:ext cx="3543300" cy="1820862"/>
          </a:xfrm>
          <a:prstGeom prst="rect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bg-BG" altLang="en-US">
              <a:solidFill>
                <a:srgbClr val="FFFFFF"/>
              </a:solidFill>
            </a:endParaRPr>
          </a:p>
        </p:txBody>
      </p:sp>
      <p:sp>
        <p:nvSpPr>
          <p:cNvPr id="26632" name="Isosceles Triangle 39"/>
          <p:cNvSpPr>
            <a:spLocks noChangeArrowheads="1"/>
          </p:cNvSpPr>
          <p:nvPr/>
        </p:nvSpPr>
        <p:spPr bwMode="auto">
          <a:xfrm>
            <a:off x="7708900" y="3597275"/>
            <a:ext cx="263525" cy="158750"/>
          </a:xfrm>
          <a:prstGeom prst="triangle">
            <a:avLst>
              <a:gd name="adj" fmla="val 50000"/>
            </a:avLst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bg-BG" altLang="en-US">
              <a:solidFill>
                <a:srgbClr val="F2F2F2"/>
              </a:solidFill>
            </a:endParaRPr>
          </a:p>
        </p:txBody>
      </p:sp>
      <p:sp>
        <p:nvSpPr>
          <p:cNvPr id="26633" name="Isosceles Triangle 40"/>
          <p:cNvSpPr>
            <a:spLocks noChangeArrowheads="1"/>
          </p:cNvSpPr>
          <p:nvPr/>
        </p:nvSpPr>
        <p:spPr bwMode="auto">
          <a:xfrm flipV="1">
            <a:off x="4165600" y="3663950"/>
            <a:ext cx="263525" cy="149225"/>
          </a:xfrm>
          <a:prstGeom prst="triangle">
            <a:avLst>
              <a:gd name="adj" fmla="val 50000"/>
            </a:avLst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bg-BG" altLang="en-US">
              <a:solidFill>
                <a:srgbClr val="F2F2F2"/>
              </a:solidFill>
            </a:endParaRPr>
          </a:p>
        </p:txBody>
      </p:sp>
      <p:sp>
        <p:nvSpPr>
          <p:cNvPr id="26634" name="Isosceles Triangle 42"/>
          <p:cNvSpPr>
            <a:spLocks noChangeArrowheads="1"/>
          </p:cNvSpPr>
          <p:nvPr/>
        </p:nvSpPr>
        <p:spPr bwMode="auto">
          <a:xfrm rot="16200000" flipV="1">
            <a:off x="5984875" y="4546600"/>
            <a:ext cx="263525" cy="149225"/>
          </a:xfrm>
          <a:prstGeom prst="triangle">
            <a:avLst>
              <a:gd name="adj" fmla="val 50000"/>
            </a:avLst>
          </a:prstGeom>
          <a:solidFill>
            <a:srgbClr val="72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bg-BG" altLang="en-US">
              <a:solidFill>
                <a:srgbClr val="F2F2F2"/>
              </a:solidFill>
            </a:endParaRPr>
          </a:p>
        </p:txBody>
      </p:sp>
      <p:sp>
        <p:nvSpPr>
          <p:cNvPr id="26635" name="Isosceles Triangle 43"/>
          <p:cNvSpPr>
            <a:spLocks noChangeArrowheads="1"/>
          </p:cNvSpPr>
          <p:nvPr/>
        </p:nvSpPr>
        <p:spPr bwMode="auto">
          <a:xfrm rot="5400000" flipH="1" flipV="1">
            <a:off x="5910263" y="2671763"/>
            <a:ext cx="263525" cy="149225"/>
          </a:xfrm>
          <a:prstGeom prst="triangle">
            <a:avLst>
              <a:gd name="adj" fmla="val 50000"/>
            </a:avLst>
          </a:prstGeom>
          <a:solidFill>
            <a:srgbClr val="72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bg-BG" altLang="en-US">
              <a:solidFill>
                <a:srgbClr val="F2F2F2"/>
              </a:solidFill>
            </a:endParaRPr>
          </a:p>
        </p:txBody>
      </p:sp>
      <p:sp>
        <p:nvSpPr>
          <p:cNvPr id="26636" name="Oval 6"/>
          <p:cNvSpPr>
            <a:spLocks noChangeArrowheads="1"/>
          </p:cNvSpPr>
          <p:nvPr/>
        </p:nvSpPr>
        <p:spPr bwMode="auto">
          <a:xfrm>
            <a:off x="5900738" y="3508375"/>
            <a:ext cx="336550" cy="336550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bg-BG" altLang="en-US">
              <a:solidFill>
                <a:srgbClr val="FFFFFF"/>
              </a:solidFill>
            </a:endParaRPr>
          </a:p>
        </p:txBody>
      </p:sp>
      <p:sp>
        <p:nvSpPr>
          <p:cNvPr id="26637" name="文本框 15"/>
          <p:cNvSpPr txBox="1">
            <a:spLocks noChangeArrowheads="1"/>
          </p:cNvSpPr>
          <p:nvPr/>
        </p:nvSpPr>
        <p:spPr bwMode="auto">
          <a:xfrm>
            <a:off x="2701925" y="3946525"/>
            <a:ext cx="1439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</a:p>
        </p:txBody>
      </p:sp>
      <p:sp>
        <p:nvSpPr>
          <p:cNvPr id="26638" name="文本框 16"/>
          <p:cNvSpPr txBox="1">
            <a:spLocks noChangeArrowheads="1"/>
          </p:cNvSpPr>
          <p:nvPr/>
        </p:nvSpPr>
        <p:spPr bwMode="auto">
          <a:xfrm>
            <a:off x="2701925" y="4329113"/>
            <a:ext cx="2743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锐旗设计为</a:t>
            </a:r>
            <a:r>
              <a:rPr lang="zh-CN" altLang="en-US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您效劳，专业</a:t>
            </a:r>
            <a:r>
              <a:rPr lang="en-US" altLang="zh-CN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模板设计、个性</a:t>
            </a:r>
            <a:r>
              <a:rPr lang="en-US" altLang="zh-CN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定制美化，打造您的演示专场秀。忧你所忧，思你所思</a:t>
            </a:r>
            <a:r>
              <a:rPr lang="en-US" altLang="zh-CN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锐旗设计：</a:t>
            </a:r>
            <a:r>
              <a:rPr lang="zh-CN" altLang="en-US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囚心钻研，诚心不贰。更多优质作品</a:t>
            </a:r>
            <a:r>
              <a:rPr lang="zh-CN" altLang="en-US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en-US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639" name="文本框 17"/>
          <p:cNvSpPr txBox="1">
            <a:spLocks noChangeArrowheads="1"/>
          </p:cNvSpPr>
          <p:nvPr/>
        </p:nvSpPr>
        <p:spPr bwMode="auto">
          <a:xfrm>
            <a:off x="2736850" y="2011363"/>
            <a:ext cx="1439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</a:p>
        </p:txBody>
      </p:sp>
      <p:sp>
        <p:nvSpPr>
          <p:cNvPr id="26640" name="文本框 18"/>
          <p:cNvSpPr txBox="1">
            <a:spLocks noChangeArrowheads="1"/>
          </p:cNvSpPr>
          <p:nvPr/>
        </p:nvSpPr>
        <p:spPr bwMode="auto">
          <a:xfrm>
            <a:off x="2736850" y="2393950"/>
            <a:ext cx="2743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锐旗设计为</a:t>
            </a:r>
            <a:r>
              <a:rPr lang="zh-CN" altLang="en-US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您效劳，专业</a:t>
            </a:r>
            <a:r>
              <a:rPr lang="en-US" altLang="zh-CN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模板设计、个性</a:t>
            </a:r>
            <a:r>
              <a:rPr lang="en-US" altLang="zh-CN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定制美化，打造您的演示专场秀。忧你所忧，思你所思</a:t>
            </a:r>
            <a:r>
              <a:rPr lang="en-US" altLang="zh-CN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锐旗设计：</a:t>
            </a:r>
            <a:r>
              <a:rPr lang="zh-CN" altLang="en-US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囚心钻研，诚心不贰。更多优质作品</a:t>
            </a:r>
            <a:r>
              <a:rPr lang="zh-CN" altLang="en-US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en-US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641" name="文本框 19"/>
          <p:cNvSpPr txBox="1">
            <a:spLocks noChangeArrowheads="1"/>
          </p:cNvSpPr>
          <p:nvPr/>
        </p:nvSpPr>
        <p:spPr bwMode="auto">
          <a:xfrm>
            <a:off x="6392863" y="2011363"/>
            <a:ext cx="14398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</a:p>
        </p:txBody>
      </p:sp>
      <p:sp>
        <p:nvSpPr>
          <p:cNvPr id="26642" name="文本框 20"/>
          <p:cNvSpPr txBox="1">
            <a:spLocks noChangeArrowheads="1"/>
          </p:cNvSpPr>
          <p:nvPr/>
        </p:nvSpPr>
        <p:spPr bwMode="auto">
          <a:xfrm>
            <a:off x="6392863" y="2393950"/>
            <a:ext cx="274478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锐旗设计为</a:t>
            </a:r>
            <a:r>
              <a:rPr lang="zh-CN" altLang="en-US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您效劳，专业</a:t>
            </a:r>
            <a:r>
              <a:rPr lang="en-US" altLang="zh-CN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模板设计、个性</a:t>
            </a:r>
            <a:r>
              <a:rPr lang="en-US" altLang="zh-CN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定制美化，打造您的演示专场秀。忧你所忧，思你所思</a:t>
            </a:r>
            <a:r>
              <a:rPr lang="en-US" altLang="zh-CN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锐旗设计：</a:t>
            </a:r>
            <a:r>
              <a:rPr lang="zh-CN" altLang="en-US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囚心钻研，诚心不贰。更多优质作品</a:t>
            </a:r>
            <a:r>
              <a:rPr lang="zh-CN" altLang="en-US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en-US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643" name="文本框 21"/>
          <p:cNvSpPr txBox="1">
            <a:spLocks noChangeArrowheads="1"/>
          </p:cNvSpPr>
          <p:nvPr/>
        </p:nvSpPr>
        <p:spPr bwMode="auto">
          <a:xfrm>
            <a:off x="6392863" y="3881438"/>
            <a:ext cx="14398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</a:p>
        </p:txBody>
      </p:sp>
      <p:sp>
        <p:nvSpPr>
          <p:cNvPr id="26644" name="文本框 22"/>
          <p:cNvSpPr txBox="1">
            <a:spLocks noChangeArrowheads="1"/>
          </p:cNvSpPr>
          <p:nvPr/>
        </p:nvSpPr>
        <p:spPr bwMode="auto">
          <a:xfrm>
            <a:off x="6392863" y="4264025"/>
            <a:ext cx="2744787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锐旗设计为</a:t>
            </a:r>
            <a:r>
              <a:rPr lang="zh-CN" altLang="en-US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您效劳，专业</a:t>
            </a:r>
            <a:r>
              <a:rPr lang="en-US" altLang="zh-CN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模板设计、个性</a:t>
            </a:r>
            <a:r>
              <a:rPr lang="en-US" altLang="zh-CN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定制美化，打造您的演示专场秀。忧你所忧，思你所思</a:t>
            </a:r>
            <a:r>
              <a:rPr lang="en-US" altLang="zh-CN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锐旗设计：</a:t>
            </a:r>
            <a:r>
              <a:rPr lang="zh-CN" altLang="en-US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囚心钻研，诚心不贰。更多优质作品</a:t>
            </a:r>
            <a:r>
              <a:rPr lang="zh-CN" altLang="en-US" sz="1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en-US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3"/>
          <p:cNvGrpSpPr>
            <a:grpSpLocks/>
          </p:cNvGrpSpPr>
          <p:nvPr/>
        </p:nvGrpSpPr>
        <p:grpSpPr bwMode="auto">
          <a:xfrm>
            <a:off x="0" y="0"/>
            <a:ext cx="2387600" cy="457200"/>
            <a:chOff x="0" y="0"/>
            <a:chExt cx="2080285" cy="457200"/>
          </a:xfrm>
        </p:grpSpPr>
        <p:sp>
          <p:nvSpPr>
            <p:cNvPr id="27838" name="矩形 1"/>
            <p:cNvSpPr>
              <a:spLocks noChangeArrowheads="1"/>
            </p:cNvSpPr>
            <p:nvPr/>
          </p:nvSpPr>
          <p:spPr bwMode="auto">
            <a:xfrm>
              <a:off x="0" y="0"/>
              <a:ext cx="1616546" cy="457200"/>
            </a:xfrm>
            <a:prstGeom prst="rect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839" name="等腰三角形 2"/>
            <p:cNvSpPr>
              <a:spLocks noChangeArrowheads="1"/>
            </p:cNvSpPr>
            <p:nvPr/>
          </p:nvSpPr>
          <p:spPr bwMode="auto">
            <a:xfrm rot="10800000">
              <a:off x="1616547" y="0"/>
              <a:ext cx="463738" cy="457200"/>
            </a:xfrm>
            <a:prstGeom prst="triangle">
              <a:avLst>
                <a:gd name="adj" fmla="val 100000"/>
              </a:avLst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7651" name="文本框 13"/>
          <p:cNvSpPr txBox="1">
            <a:spLocks noChangeArrowheads="1"/>
          </p:cNvSpPr>
          <p:nvPr/>
        </p:nvSpPr>
        <p:spPr bwMode="auto">
          <a:xfrm>
            <a:off x="120650" y="44450"/>
            <a:ext cx="1612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  <a:endParaRPr lang="zh-CN" altLang="en-US" sz="1000">
              <a:solidFill>
                <a:srgbClr val="000000"/>
              </a:solidFill>
            </a:endParaRPr>
          </a:p>
        </p:txBody>
      </p:sp>
      <p:sp>
        <p:nvSpPr>
          <p:cNvPr id="27652" name="矩形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74F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7653" name="组合 6"/>
          <p:cNvGrpSpPr>
            <a:grpSpLocks/>
          </p:cNvGrpSpPr>
          <p:nvPr/>
        </p:nvGrpSpPr>
        <p:grpSpPr bwMode="auto">
          <a:xfrm>
            <a:off x="6359525" y="520700"/>
            <a:ext cx="3159125" cy="655638"/>
            <a:chOff x="0" y="0"/>
            <a:chExt cx="3159604" cy="655173"/>
          </a:xfrm>
        </p:grpSpPr>
        <p:sp>
          <p:nvSpPr>
            <p:cNvPr id="27831" name="矩形 7"/>
            <p:cNvSpPr>
              <a:spLocks noChangeArrowheads="1"/>
            </p:cNvSpPr>
            <p:nvPr/>
          </p:nvSpPr>
          <p:spPr bwMode="auto">
            <a:xfrm>
              <a:off x="0" y="0"/>
              <a:ext cx="3159604" cy="655173"/>
            </a:xfrm>
            <a:prstGeom prst="rect">
              <a:avLst/>
            </a:prstGeom>
            <a:solidFill>
              <a:srgbClr val="E3E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832" name="矩形 8"/>
            <p:cNvSpPr>
              <a:spLocks noChangeArrowheads="1"/>
            </p:cNvSpPr>
            <p:nvPr/>
          </p:nvSpPr>
          <p:spPr bwMode="auto">
            <a:xfrm>
              <a:off x="61748" y="59746"/>
              <a:ext cx="3019203" cy="5372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7F7F7F"/>
              </a:solidFill>
              <a:bevel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27833" name="组合 9"/>
            <p:cNvGrpSpPr>
              <a:grpSpLocks/>
            </p:cNvGrpSpPr>
            <p:nvPr/>
          </p:nvGrpSpPr>
          <p:grpSpPr bwMode="auto">
            <a:xfrm>
              <a:off x="2602158" y="149737"/>
              <a:ext cx="345413" cy="398947"/>
              <a:chOff x="0" y="0"/>
              <a:chExt cx="680431" cy="826047"/>
            </a:xfrm>
          </p:grpSpPr>
          <p:sp>
            <p:nvSpPr>
              <p:cNvPr id="27835" name="椭圆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58368" cy="658368"/>
              </a:xfrm>
              <a:prstGeom prst="ellipse">
                <a:avLst/>
              </a:prstGeom>
              <a:solidFill>
                <a:srgbClr val="A7A8AD"/>
              </a:solidFill>
              <a:ln w="952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7836" name="椭圆 12"/>
              <p:cNvSpPr>
                <a:spLocks noChangeArrowheads="1"/>
              </p:cNvSpPr>
              <p:nvPr/>
            </p:nvSpPr>
            <p:spPr bwMode="auto">
              <a:xfrm>
                <a:off x="62258" y="65210"/>
                <a:ext cx="537281" cy="53728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7837" name="矩形 14"/>
              <p:cNvSpPr>
                <a:spLocks noChangeArrowheads="1"/>
              </p:cNvSpPr>
              <p:nvPr/>
            </p:nvSpPr>
            <p:spPr bwMode="auto">
              <a:xfrm rot="19000163" flipH="1">
                <a:off x="603939" y="485931"/>
                <a:ext cx="76492" cy="340116"/>
              </a:xfrm>
              <a:prstGeom prst="rect">
                <a:avLst/>
              </a:prstGeom>
              <a:solidFill>
                <a:srgbClr val="A7A8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27834" name="文本框 10"/>
            <p:cNvSpPr txBox="1">
              <a:spLocks noChangeArrowheads="1"/>
            </p:cNvSpPr>
            <p:nvPr/>
          </p:nvSpPr>
          <p:spPr bwMode="auto">
            <a:xfrm>
              <a:off x="69401" y="66761"/>
              <a:ext cx="21083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锐旗设计</a:t>
              </a:r>
              <a:endParaRPr lang="en-US" altLang="zh-CN" sz="28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7654" name="文本框 15"/>
          <p:cNvSpPr txBox="1">
            <a:spLocks noChangeArrowheads="1"/>
          </p:cNvSpPr>
          <p:nvPr/>
        </p:nvSpPr>
        <p:spPr bwMode="auto">
          <a:xfrm>
            <a:off x="2706688" y="587375"/>
            <a:ext cx="3800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/>
            <a:r>
              <a:rPr lang="zh-CN" altLang="en-US" sz="28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更多优质作品请搜索：</a:t>
            </a:r>
            <a:endParaRPr lang="en-US" sz="28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655" name="Oval 11"/>
          <p:cNvSpPr>
            <a:spLocks noChangeArrowheads="1"/>
          </p:cNvSpPr>
          <p:nvPr/>
        </p:nvSpPr>
        <p:spPr bwMode="auto">
          <a:xfrm>
            <a:off x="1860550" y="2624138"/>
            <a:ext cx="688975" cy="692150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656" name="Freeform 56"/>
          <p:cNvSpPr>
            <a:spLocks/>
          </p:cNvSpPr>
          <p:nvPr/>
        </p:nvSpPr>
        <p:spPr bwMode="auto">
          <a:xfrm>
            <a:off x="1984375" y="2763838"/>
            <a:ext cx="428625" cy="428625"/>
          </a:xfrm>
          <a:custGeom>
            <a:avLst/>
            <a:gdLst>
              <a:gd name="T0" fmla="*/ 2147483647 w 114"/>
              <a:gd name="T1" fmla="*/ 2147483647 h 114"/>
              <a:gd name="T2" fmla="*/ 2147483647 w 114"/>
              <a:gd name="T3" fmla="*/ 2147483647 h 114"/>
              <a:gd name="T4" fmla="*/ 2147483647 w 114"/>
              <a:gd name="T5" fmla="*/ 0 h 114"/>
              <a:gd name="T6" fmla="*/ 0 w 114"/>
              <a:gd name="T7" fmla="*/ 2147483647 h 114"/>
              <a:gd name="T8" fmla="*/ 2147483647 w 114"/>
              <a:gd name="T9" fmla="*/ 2147483647 h 114"/>
              <a:gd name="T10" fmla="*/ 2147483647 w 114"/>
              <a:gd name="T11" fmla="*/ 2147483647 h 114"/>
              <a:gd name="T12" fmla="*/ 2147483647 w 114"/>
              <a:gd name="T13" fmla="*/ 2147483647 h 114"/>
              <a:gd name="T14" fmla="*/ 2147483647 w 114"/>
              <a:gd name="T15" fmla="*/ 2147483647 h 1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4" h="114">
                <a:moveTo>
                  <a:pt x="57" y="55"/>
                </a:moveTo>
                <a:cubicBezTo>
                  <a:pt x="81" y="5"/>
                  <a:pt x="81" y="5"/>
                  <a:pt x="81" y="5"/>
                </a:cubicBezTo>
                <a:cubicBezTo>
                  <a:pt x="73" y="1"/>
                  <a:pt x="65" y="0"/>
                  <a:pt x="57" y="0"/>
                </a:cubicBezTo>
                <a:cubicBezTo>
                  <a:pt x="26" y="0"/>
                  <a:pt x="0" y="25"/>
                  <a:pt x="0" y="57"/>
                </a:cubicBezTo>
                <a:cubicBezTo>
                  <a:pt x="0" y="88"/>
                  <a:pt x="26" y="114"/>
                  <a:pt x="57" y="114"/>
                </a:cubicBezTo>
                <a:cubicBezTo>
                  <a:pt x="89" y="114"/>
                  <a:pt x="114" y="88"/>
                  <a:pt x="114" y="57"/>
                </a:cubicBezTo>
                <a:cubicBezTo>
                  <a:pt x="114" y="54"/>
                  <a:pt x="114" y="52"/>
                  <a:pt x="114" y="50"/>
                </a:cubicBezTo>
                <a:lnTo>
                  <a:pt x="57" y="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7" name="Freeform 57"/>
          <p:cNvSpPr>
            <a:spLocks/>
          </p:cNvSpPr>
          <p:nvPr/>
        </p:nvSpPr>
        <p:spPr bwMode="auto">
          <a:xfrm>
            <a:off x="2239963" y="2763838"/>
            <a:ext cx="211137" cy="179387"/>
          </a:xfrm>
          <a:custGeom>
            <a:avLst/>
            <a:gdLst>
              <a:gd name="T0" fmla="*/ 2147483647 w 56"/>
              <a:gd name="T1" fmla="*/ 0 h 48"/>
              <a:gd name="T2" fmla="*/ 0 w 56"/>
              <a:gd name="T3" fmla="*/ 2147483647 h 48"/>
              <a:gd name="T4" fmla="*/ 2147483647 w 56"/>
              <a:gd name="T5" fmla="*/ 2147483647 h 48"/>
              <a:gd name="T6" fmla="*/ 2147483647 w 56"/>
              <a:gd name="T7" fmla="*/ 2147483647 h 48"/>
              <a:gd name="T8" fmla="*/ 2147483647 w 56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" h="48">
                <a:moveTo>
                  <a:pt x="25" y="0"/>
                </a:moveTo>
                <a:cubicBezTo>
                  <a:pt x="0" y="48"/>
                  <a:pt x="0" y="48"/>
                  <a:pt x="0" y="48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41"/>
                  <a:pt x="53" y="26"/>
                  <a:pt x="46" y="16"/>
                </a:cubicBezTo>
                <a:cubicBezTo>
                  <a:pt x="39" y="6"/>
                  <a:pt x="25" y="0"/>
                  <a:pt x="2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8" name="Oval 13"/>
          <p:cNvSpPr>
            <a:spLocks noChangeArrowheads="1"/>
          </p:cNvSpPr>
          <p:nvPr/>
        </p:nvSpPr>
        <p:spPr bwMode="auto">
          <a:xfrm>
            <a:off x="4064000" y="2624138"/>
            <a:ext cx="688975" cy="692150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659" name="Freeform 65"/>
          <p:cNvSpPr>
            <a:spLocks/>
          </p:cNvSpPr>
          <p:nvPr/>
        </p:nvSpPr>
        <p:spPr bwMode="auto">
          <a:xfrm>
            <a:off x="4146550" y="2706688"/>
            <a:ext cx="523875" cy="500062"/>
          </a:xfrm>
          <a:custGeom>
            <a:avLst/>
            <a:gdLst>
              <a:gd name="T0" fmla="*/ 2147483647 w 139"/>
              <a:gd name="T1" fmla="*/ 2147483647 h 133"/>
              <a:gd name="T2" fmla="*/ 2147483647 w 139"/>
              <a:gd name="T3" fmla="*/ 2147483647 h 133"/>
              <a:gd name="T4" fmla="*/ 2147483647 w 139"/>
              <a:gd name="T5" fmla="*/ 2147483647 h 133"/>
              <a:gd name="T6" fmla="*/ 2147483647 w 139"/>
              <a:gd name="T7" fmla="*/ 2147483647 h 133"/>
              <a:gd name="T8" fmla="*/ 2147483647 w 139"/>
              <a:gd name="T9" fmla="*/ 2147483647 h 133"/>
              <a:gd name="T10" fmla="*/ 2147483647 w 139"/>
              <a:gd name="T11" fmla="*/ 2147483647 h 133"/>
              <a:gd name="T12" fmla="*/ 2147483647 w 139"/>
              <a:gd name="T13" fmla="*/ 0 h 133"/>
              <a:gd name="T14" fmla="*/ 2147483647 w 139"/>
              <a:gd name="T15" fmla="*/ 2147483647 h 133"/>
              <a:gd name="T16" fmla="*/ 2147483647 w 139"/>
              <a:gd name="T17" fmla="*/ 2147483647 h 133"/>
              <a:gd name="T18" fmla="*/ 2147483647 w 139"/>
              <a:gd name="T19" fmla="*/ 2147483647 h 133"/>
              <a:gd name="T20" fmla="*/ 2147483647 w 139"/>
              <a:gd name="T21" fmla="*/ 2147483647 h 133"/>
              <a:gd name="T22" fmla="*/ 2147483647 w 139"/>
              <a:gd name="T23" fmla="*/ 2147483647 h 133"/>
              <a:gd name="T24" fmla="*/ 2147483647 w 139"/>
              <a:gd name="T25" fmla="*/ 2147483647 h 133"/>
              <a:gd name="T26" fmla="*/ 0 w 139"/>
              <a:gd name="T27" fmla="*/ 2147483647 h 133"/>
              <a:gd name="T28" fmla="*/ 2147483647 w 139"/>
              <a:gd name="T29" fmla="*/ 2147483647 h 133"/>
              <a:gd name="T30" fmla="*/ 2147483647 w 139"/>
              <a:gd name="T31" fmla="*/ 2147483647 h 133"/>
              <a:gd name="T32" fmla="*/ 2147483647 w 139"/>
              <a:gd name="T33" fmla="*/ 2147483647 h 133"/>
              <a:gd name="T34" fmla="*/ 2147483647 w 139"/>
              <a:gd name="T35" fmla="*/ 2147483647 h 133"/>
              <a:gd name="T36" fmla="*/ 2147483647 w 139"/>
              <a:gd name="T37" fmla="*/ 2147483647 h 133"/>
              <a:gd name="T38" fmla="*/ 2147483647 w 139"/>
              <a:gd name="T39" fmla="*/ 2147483647 h 133"/>
              <a:gd name="T40" fmla="*/ 2147483647 w 139"/>
              <a:gd name="T41" fmla="*/ 2147483647 h 133"/>
              <a:gd name="T42" fmla="*/ 2147483647 w 139"/>
              <a:gd name="T43" fmla="*/ 2147483647 h 133"/>
              <a:gd name="T44" fmla="*/ 2147483647 w 139"/>
              <a:gd name="T45" fmla="*/ 2147483647 h 133"/>
              <a:gd name="T46" fmla="*/ 2147483647 w 139"/>
              <a:gd name="T47" fmla="*/ 2147483647 h 133"/>
              <a:gd name="T48" fmla="*/ 2147483647 w 139"/>
              <a:gd name="T49" fmla="*/ 2147483647 h 133"/>
              <a:gd name="T50" fmla="*/ 2147483647 w 139"/>
              <a:gd name="T51" fmla="*/ 2147483647 h 133"/>
              <a:gd name="T52" fmla="*/ 2147483647 w 139"/>
              <a:gd name="T53" fmla="*/ 2147483647 h 133"/>
              <a:gd name="T54" fmla="*/ 2147483647 w 139"/>
              <a:gd name="T55" fmla="*/ 2147483647 h 133"/>
              <a:gd name="T56" fmla="*/ 2147483647 w 139"/>
              <a:gd name="T57" fmla="*/ 2147483647 h 133"/>
              <a:gd name="T58" fmla="*/ 2147483647 w 139"/>
              <a:gd name="T59" fmla="*/ 2147483647 h 133"/>
              <a:gd name="T60" fmla="*/ 2147483647 w 139"/>
              <a:gd name="T61" fmla="*/ 2147483647 h 133"/>
              <a:gd name="T62" fmla="*/ 2147483647 w 139"/>
              <a:gd name="T63" fmla="*/ 2147483647 h 133"/>
              <a:gd name="T64" fmla="*/ 2147483647 w 139"/>
              <a:gd name="T65" fmla="*/ 2147483647 h 133"/>
              <a:gd name="T66" fmla="*/ 2147483647 w 139"/>
              <a:gd name="T67" fmla="*/ 2147483647 h 13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9" h="133">
                <a:moveTo>
                  <a:pt x="125" y="43"/>
                </a:moveTo>
                <a:cubicBezTo>
                  <a:pt x="117" y="49"/>
                  <a:pt x="112" y="48"/>
                  <a:pt x="108" y="45"/>
                </a:cubicBezTo>
                <a:cubicBezTo>
                  <a:pt x="106" y="47"/>
                  <a:pt x="99" y="53"/>
                  <a:pt x="96" y="54"/>
                </a:cubicBezTo>
                <a:cubicBezTo>
                  <a:pt x="93" y="56"/>
                  <a:pt x="88" y="56"/>
                  <a:pt x="88" y="52"/>
                </a:cubicBezTo>
                <a:cubicBezTo>
                  <a:pt x="87" y="46"/>
                  <a:pt x="90" y="36"/>
                  <a:pt x="92" y="28"/>
                </a:cubicBezTo>
                <a:cubicBezTo>
                  <a:pt x="82" y="28"/>
                  <a:pt x="80" y="21"/>
                  <a:pt x="82" y="15"/>
                </a:cubicBezTo>
                <a:cubicBezTo>
                  <a:pt x="76" y="15"/>
                  <a:pt x="71" y="8"/>
                  <a:pt x="69" y="0"/>
                </a:cubicBezTo>
                <a:cubicBezTo>
                  <a:pt x="67" y="8"/>
                  <a:pt x="63" y="15"/>
                  <a:pt x="57" y="15"/>
                </a:cubicBezTo>
                <a:cubicBezTo>
                  <a:pt x="59" y="21"/>
                  <a:pt x="57" y="28"/>
                  <a:pt x="47" y="28"/>
                </a:cubicBezTo>
                <a:cubicBezTo>
                  <a:pt x="49" y="36"/>
                  <a:pt x="52" y="46"/>
                  <a:pt x="51" y="52"/>
                </a:cubicBezTo>
                <a:cubicBezTo>
                  <a:pt x="50" y="56"/>
                  <a:pt x="46" y="56"/>
                  <a:pt x="42" y="54"/>
                </a:cubicBezTo>
                <a:cubicBezTo>
                  <a:pt x="40" y="53"/>
                  <a:pt x="33" y="47"/>
                  <a:pt x="31" y="45"/>
                </a:cubicBezTo>
                <a:cubicBezTo>
                  <a:pt x="27" y="48"/>
                  <a:pt x="22" y="49"/>
                  <a:pt x="13" y="43"/>
                </a:cubicBezTo>
                <a:cubicBezTo>
                  <a:pt x="11" y="49"/>
                  <a:pt x="5" y="47"/>
                  <a:pt x="0" y="45"/>
                </a:cubicBezTo>
                <a:cubicBezTo>
                  <a:pt x="4" y="51"/>
                  <a:pt x="7" y="54"/>
                  <a:pt x="3" y="60"/>
                </a:cubicBezTo>
                <a:cubicBezTo>
                  <a:pt x="8" y="64"/>
                  <a:pt x="13" y="68"/>
                  <a:pt x="6" y="78"/>
                </a:cubicBezTo>
                <a:cubicBezTo>
                  <a:pt x="19" y="81"/>
                  <a:pt x="31" y="84"/>
                  <a:pt x="35" y="86"/>
                </a:cubicBezTo>
                <a:cubicBezTo>
                  <a:pt x="42" y="89"/>
                  <a:pt x="42" y="93"/>
                  <a:pt x="37" y="99"/>
                </a:cubicBezTo>
                <a:cubicBezTo>
                  <a:pt x="33" y="104"/>
                  <a:pt x="27" y="107"/>
                  <a:pt x="24" y="109"/>
                </a:cubicBezTo>
                <a:cubicBezTo>
                  <a:pt x="33" y="108"/>
                  <a:pt x="39" y="109"/>
                  <a:pt x="38" y="113"/>
                </a:cubicBezTo>
                <a:cubicBezTo>
                  <a:pt x="46" y="109"/>
                  <a:pt x="56" y="107"/>
                  <a:pt x="53" y="115"/>
                </a:cubicBezTo>
                <a:cubicBezTo>
                  <a:pt x="57" y="113"/>
                  <a:pt x="64" y="108"/>
                  <a:pt x="66" y="105"/>
                </a:cubicBezTo>
                <a:cubicBezTo>
                  <a:pt x="66" y="133"/>
                  <a:pt x="66" y="133"/>
                  <a:pt x="6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4" y="108"/>
                  <a:pt x="82" y="113"/>
                  <a:pt x="86" y="115"/>
                </a:cubicBezTo>
                <a:cubicBezTo>
                  <a:pt x="83" y="107"/>
                  <a:pt x="93" y="109"/>
                  <a:pt x="101" y="113"/>
                </a:cubicBezTo>
                <a:cubicBezTo>
                  <a:pt x="100" y="109"/>
                  <a:pt x="106" y="108"/>
                  <a:pt x="115" y="109"/>
                </a:cubicBezTo>
                <a:cubicBezTo>
                  <a:pt x="112" y="107"/>
                  <a:pt x="106" y="104"/>
                  <a:pt x="102" y="99"/>
                </a:cubicBezTo>
                <a:cubicBezTo>
                  <a:pt x="97" y="93"/>
                  <a:pt x="97" y="89"/>
                  <a:pt x="104" y="86"/>
                </a:cubicBezTo>
                <a:cubicBezTo>
                  <a:pt x="108" y="84"/>
                  <a:pt x="120" y="81"/>
                  <a:pt x="133" y="78"/>
                </a:cubicBezTo>
                <a:cubicBezTo>
                  <a:pt x="126" y="68"/>
                  <a:pt x="130" y="64"/>
                  <a:pt x="136" y="60"/>
                </a:cubicBezTo>
                <a:cubicBezTo>
                  <a:pt x="132" y="54"/>
                  <a:pt x="134" y="51"/>
                  <a:pt x="139" y="45"/>
                </a:cubicBezTo>
                <a:cubicBezTo>
                  <a:pt x="133" y="47"/>
                  <a:pt x="128" y="49"/>
                  <a:pt x="125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2963863" y="2624138"/>
            <a:ext cx="687387" cy="692150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661" name="Freeform 84"/>
          <p:cNvSpPr>
            <a:spLocks/>
          </p:cNvSpPr>
          <p:nvPr/>
        </p:nvSpPr>
        <p:spPr bwMode="auto">
          <a:xfrm>
            <a:off x="3021013" y="2706688"/>
            <a:ext cx="544512" cy="327025"/>
          </a:xfrm>
          <a:custGeom>
            <a:avLst/>
            <a:gdLst>
              <a:gd name="T0" fmla="*/ 2147483647 w 145"/>
              <a:gd name="T1" fmla="*/ 2147483647 h 87"/>
              <a:gd name="T2" fmla="*/ 2147483647 w 145"/>
              <a:gd name="T3" fmla="*/ 2147483647 h 87"/>
              <a:gd name="T4" fmla="*/ 2147483647 w 145"/>
              <a:gd name="T5" fmla="*/ 2147483647 h 87"/>
              <a:gd name="T6" fmla="*/ 2147483647 w 145"/>
              <a:gd name="T7" fmla="*/ 2147483647 h 87"/>
              <a:gd name="T8" fmla="*/ 2147483647 w 145"/>
              <a:gd name="T9" fmla="*/ 2147483647 h 87"/>
              <a:gd name="T10" fmla="*/ 2147483647 w 145"/>
              <a:gd name="T11" fmla="*/ 2147483647 h 87"/>
              <a:gd name="T12" fmla="*/ 2147483647 w 145"/>
              <a:gd name="T13" fmla="*/ 2147483647 h 87"/>
              <a:gd name="T14" fmla="*/ 2147483647 w 145"/>
              <a:gd name="T15" fmla="*/ 2147483647 h 87"/>
              <a:gd name="T16" fmla="*/ 2147483647 w 145"/>
              <a:gd name="T17" fmla="*/ 2147483647 h 87"/>
              <a:gd name="T18" fmla="*/ 2147483647 w 145"/>
              <a:gd name="T19" fmla="*/ 2147483647 h 87"/>
              <a:gd name="T20" fmla="*/ 2147483647 w 145"/>
              <a:gd name="T21" fmla="*/ 2147483647 h 87"/>
              <a:gd name="T22" fmla="*/ 2147483647 w 145"/>
              <a:gd name="T23" fmla="*/ 2147483647 h 87"/>
              <a:gd name="T24" fmla="*/ 2147483647 w 145"/>
              <a:gd name="T25" fmla="*/ 2147483647 h 87"/>
              <a:gd name="T26" fmla="*/ 2147483647 w 145"/>
              <a:gd name="T27" fmla="*/ 2147483647 h 87"/>
              <a:gd name="T28" fmla="*/ 2147483647 w 145"/>
              <a:gd name="T29" fmla="*/ 2147483647 h 87"/>
              <a:gd name="T30" fmla="*/ 2147483647 w 145"/>
              <a:gd name="T31" fmla="*/ 2147483647 h 8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45" h="87">
                <a:moveTo>
                  <a:pt x="123" y="36"/>
                </a:moveTo>
                <a:cubicBezTo>
                  <a:pt x="123" y="37"/>
                  <a:pt x="123" y="38"/>
                  <a:pt x="122" y="39"/>
                </a:cubicBezTo>
                <a:cubicBezTo>
                  <a:pt x="122" y="38"/>
                  <a:pt x="123" y="37"/>
                  <a:pt x="123" y="36"/>
                </a:cubicBezTo>
                <a:cubicBezTo>
                  <a:pt x="129" y="18"/>
                  <a:pt x="102" y="14"/>
                  <a:pt x="102" y="23"/>
                </a:cubicBezTo>
                <a:cubicBezTo>
                  <a:pt x="102" y="11"/>
                  <a:pt x="91" y="2"/>
                  <a:pt x="80" y="1"/>
                </a:cubicBezTo>
                <a:cubicBezTo>
                  <a:pt x="74" y="0"/>
                  <a:pt x="68" y="1"/>
                  <a:pt x="63" y="4"/>
                </a:cubicBezTo>
                <a:cubicBezTo>
                  <a:pt x="58" y="8"/>
                  <a:pt x="54" y="16"/>
                  <a:pt x="56" y="23"/>
                </a:cubicBezTo>
                <a:cubicBezTo>
                  <a:pt x="53" y="16"/>
                  <a:pt x="41" y="16"/>
                  <a:pt x="36" y="20"/>
                </a:cubicBezTo>
                <a:cubicBezTo>
                  <a:pt x="29" y="25"/>
                  <a:pt x="29" y="35"/>
                  <a:pt x="32" y="42"/>
                </a:cubicBezTo>
                <a:cubicBezTo>
                  <a:pt x="22" y="27"/>
                  <a:pt x="0" y="53"/>
                  <a:pt x="9" y="64"/>
                </a:cubicBezTo>
                <a:cubicBezTo>
                  <a:pt x="14" y="72"/>
                  <a:pt x="34" y="75"/>
                  <a:pt x="38" y="64"/>
                </a:cubicBezTo>
                <a:cubicBezTo>
                  <a:pt x="33" y="78"/>
                  <a:pt x="82" y="87"/>
                  <a:pt x="85" y="66"/>
                </a:cubicBezTo>
                <a:cubicBezTo>
                  <a:pt x="90" y="81"/>
                  <a:pt x="111" y="76"/>
                  <a:pt x="113" y="61"/>
                </a:cubicBezTo>
                <a:cubicBezTo>
                  <a:pt x="112" y="74"/>
                  <a:pt x="135" y="68"/>
                  <a:pt x="139" y="62"/>
                </a:cubicBezTo>
                <a:cubicBezTo>
                  <a:pt x="145" y="55"/>
                  <a:pt x="144" y="45"/>
                  <a:pt x="137" y="38"/>
                </a:cubicBezTo>
                <a:cubicBezTo>
                  <a:pt x="133" y="35"/>
                  <a:pt x="126" y="32"/>
                  <a:pt x="123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2" name="Freeform 85"/>
          <p:cNvSpPr>
            <a:spLocks noEditPoints="1"/>
          </p:cNvSpPr>
          <p:nvPr/>
        </p:nvSpPr>
        <p:spPr bwMode="auto">
          <a:xfrm>
            <a:off x="3065463" y="3014663"/>
            <a:ext cx="120650" cy="117475"/>
          </a:xfrm>
          <a:custGeom>
            <a:avLst/>
            <a:gdLst>
              <a:gd name="T0" fmla="*/ 2147483647 w 32"/>
              <a:gd name="T1" fmla="*/ 2147483647 h 31"/>
              <a:gd name="T2" fmla="*/ 2147483647 w 32"/>
              <a:gd name="T3" fmla="*/ 2147483647 h 31"/>
              <a:gd name="T4" fmla="*/ 2147483647 w 32"/>
              <a:gd name="T5" fmla="*/ 2147483647 h 31"/>
              <a:gd name="T6" fmla="*/ 2147483647 w 32"/>
              <a:gd name="T7" fmla="*/ 2147483647 h 31"/>
              <a:gd name="T8" fmla="*/ 2147483647 w 32"/>
              <a:gd name="T9" fmla="*/ 2147483647 h 31"/>
              <a:gd name="T10" fmla="*/ 2147483647 w 32"/>
              <a:gd name="T11" fmla="*/ 2147483647 h 31"/>
              <a:gd name="T12" fmla="*/ 2147483647 w 32"/>
              <a:gd name="T13" fmla="*/ 2147483647 h 31"/>
              <a:gd name="T14" fmla="*/ 2147483647 w 32"/>
              <a:gd name="T15" fmla="*/ 2147483647 h 31"/>
              <a:gd name="T16" fmla="*/ 2147483647 w 32"/>
              <a:gd name="T17" fmla="*/ 2147483647 h 31"/>
              <a:gd name="T18" fmla="*/ 2147483647 w 32"/>
              <a:gd name="T19" fmla="*/ 2147483647 h 31"/>
              <a:gd name="T20" fmla="*/ 2147483647 w 32"/>
              <a:gd name="T21" fmla="*/ 0 h 31"/>
              <a:gd name="T22" fmla="*/ 2147483647 w 32"/>
              <a:gd name="T23" fmla="*/ 2147483647 h 31"/>
              <a:gd name="T24" fmla="*/ 2147483647 w 32"/>
              <a:gd name="T25" fmla="*/ 2147483647 h 31"/>
              <a:gd name="T26" fmla="*/ 2147483647 w 32"/>
              <a:gd name="T27" fmla="*/ 2147483647 h 31"/>
              <a:gd name="T28" fmla="*/ 2147483647 w 32"/>
              <a:gd name="T29" fmla="*/ 2147483647 h 31"/>
              <a:gd name="T30" fmla="*/ 2147483647 w 32"/>
              <a:gd name="T31" fmla="*/ 2147483647 h 31"/>
              <a:gd name="T32" fmla="*/ 2147483647 w 32"/>
              <a:gd name="T33" fmla="*/ 2147483647 h 31"/>
              <a:gd name="T34" fmla="*/ 2147483647 w 32"/>
              <a:gd name="T35" fmla="*/ 2147483647 h 31"/>
              <a:gd name="T36" fmla="*/ 2147483647 w 32"/>
              <a:gd name="T37" fmla="*/ 2147483647 h 31"/>
              <a:gd name="T38" fmla="*/ 2147483647 w 32"/>
              <a:gd name="T39" fmla="*/ 2147483647 h 31"/>
              <a:gd name="T40" fmla="*/ 2147483647 w 32"/>
              <a:gd name="T41" fmla="*/ 2147483647 h 31"/>
              <a:gd name="T42" fmla="*/ 2147483647 w 32"/>
              <a:gd name="T43" fmla="*/ 2147483647 h 31"/>
              <a:gd name="T44" fmla="*/ 2147483647 w 32"/>
              <a:gd name="T45" fmla="*/ 2147483647 h 31"/>
              <a:gd name="T46" fmla="*/ 2147483647 w 32"/>
              <a:gd name="T47" fmla="*/ 2147483647 h 31"/>
              <a:gd name="T48" fmla="*/ 2147483647 w 32"/>
              <a:gd name="T49" fmla="*/ 2147483647 h 31"/>
              <a:gd name="T50" fmla="*/ 2147483647 w 32"/>
              <a:gd name="T51" fmla="*/ 2147483647 h 31"/>
              <a:gd name="T52" fmla="*/ 2147483647 w 32"/>
              <a:gd name="T53" fmla="*/ 2147483647 h 31"/>
              <a:gd name="T54" fmla="*/ 2147483647 w 32"/>
              <a:gd name="T55" fmla="*/ 2147483647 h 31"/>
              <a:gd name="T56" fmla="*/ 2147483647 w 32"/>
              <a:gd name="T57" fmla="*/ 2147483647 h 31"/>
              <a:gd name="T58" fmla="*/ 2147483647 w 32"/>
              <a:gd name="T59" fmla="*/ 2147483647 h 31"/>
              <a:gd name="T60" fmla="*/ 2147483647 w 32"/>
              <a:gd name="T61" fmla="*/ 2147483647 h 31"/>
              <a:gd name="T62" fmla="*/ 2147483647 w 32"/>
              <a:gd name="T63" fmla="*/ 2147483647 h 31"/>
              <a:gd name="T64" fmla="*/ 2147483647 w 32"/>
              <a:gd name="T65" fmla="*/ 2147483647 h 31"/>
              <a:gd name="T66" fmla="*/ 2147483647 w 32"/>
              <a:gd name="T67" fmla="*/ 2147483647 h 31"/>
              <a:gd name="T68" fmla="*/ 2147483647 w 32"/>
              <a:gd name="T69" fmla="*/ 2147483647 h 31"/>
              <a:gd name="T70" fmla="*/ 2147483647 w 32"/>
              <a:gd name="T71" fmla="*/ 2147483647 h 31"/>
              <a:gd name="T72" fmla="*/ 2147483647 w 32"/>
              <a:gd name="T73" fmla="*/ 2147483647 h 31"/>
              <a:gd name="T74" fmla="*/ 2147483647 w 32"/>
              <a:gd name="T75" fmla="*/ 2147483647 h 31"/>
              <a:gd name="T76" fmla="*/ 2147483647 w 32"/>
              <a:gd name="T77" fmla="*/ 2147483647 h 31"/>
              <a:gd name="T78" fmla="*/ 2147483647 w 32"/>
              <a:gd name="T79" fmla="*/ 2147483647 h 31"/>
              <a:gd name="T80" fmla="*/ 2147483647 w 32"/>
              <a:gd name="T81" fmla="*/ 2147483647 h 31"/>
              <a:gd name="T82" fmla="*/ 2147483647 w 32"/>
              <a:gd name="T83" fmla="*/ 2147483647 h 31"/>
              <a:gd name="T84" fmla="*/ 2147483647 w 32"/>
              <a:gd name="T85" fmla="*/ 2147483647 h 31"/>
              <a:gd name="T86" fmla="*/ 2147483647 w 32"/>
              <a:gd name="T87" fmla="*/ 2147483647 h 31"/>
              <a:gd name="T88" fmla="*/ 2147483647 w 32"/>
              <a:gd name="T89" fmla="*/ 2147483647 h 31"/>
              <a:gd name="T90" fmla="*/ 2147483647 w 32"/>
              <a:gd name="T91" fmla="*/ 2147483647 h 31"/>
              <a:gd name="T92" fmla="*/ 2147483647 w 32"/>
              <a:gd name="T93" fmla="*/ 2147483647 h 31"/>
              <a:gd name="T94" fmla="*/ 2147483647 w 32"/>
              <a:gd name="T95" fmla="*/ 2147483647 h 31"/>
              <a:gd name="T96" fmla="*/ 2147483647 w 32"/>
              <a:gd name="T97" fmla="*/ 2147483647 h 31"/>
              <a:gd name="T98" fmla="*/ 2147483647 w 32"/>
              <a:gd name="T99" fmla="*/ 2147483647 h 31"/>
              <a:gd name="T100" fmla="*/ 2147483647 w 32"/>
              <a:gd name="T101" fmla="*/ 2147483647 h 31"/>
              <a:gd name="T102" fmla="*/ 2147483647 w 32"/>
              <a:gd name="T103" fmla="*/ 2147483647 h 3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2" h="31">
                <a:moveTo>
                  <a:pt x="30" y="14"/>
                </a:moveTo>
                <a:cubicBezTo>
                  <a:pt x="30" y="14"/>
                  <a:pt x="30" y="14"/>
                  <a:pt x="30" y="14"/>
                </a:cubicBezTo>
                <a:cubicBezTo>
                  <a:pt x="31" y="14"/>
                  <a:pt x="31" y="14"/>
                  <a:pt x="31" y="13"/>
                </a:cubicBezTo>
                <a:cubicBezTo>
                  <a:pt x="32" y="12"/>
                  <a:pt x="31" y="11"/>
                  <a:pt x="30" y="11"/>
                </a:cubicBezTo>
                <a:cubicBezTo>
                  <a:pt x="28" y="10"/>
                  <a:pt x="28" y="10"/>
                  <a:pt x="28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30" y="9"/>
                  <a:pt x="30" y="8"/>
                  <a:pt x="30" y="8"/>
                </a:cubicBezTo>
                <a:cubicBezTo>
                  <a:pt x="29" y="7"/>
                  <a:pt x="28" y="7"/>
                  <a:pt x="28" y="7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4"/>
                  <a:pt x="27" y="4"/>
                  <a:pt x="26" y="3"/>
                </a:cubicBezTo>
                <a:cubicBezTo>
                  <a:pt x="25" y="3"/>
                  <a:pt x="24" y="4"/>
                  <a:pt x="24" y="4"/>
                </a:cubicBezTo>
                <a:cubicBezTo>
                  <a:pt x="23" y="10"/>
                  <a:pt x="23" y="10"/>
                  <a:pt x="23" y="10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1"/>
                  <a:pt x="18" y="11"/>
                  <a:pt x="18" y="11"/>
                </a:cubicBezTo>
                <a:cubicBezTo>
                  <a:pt x="18" y="7"/>
                  <a:pt x="18" y="7"/>
                  <a:pt x="18" y="7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1"/>
                  <a:pt x="22" y="1"/>
                </a:cubicBezTo>
                <a:cubicBezTo>
                  <a:pt x="21" y="0"/>
                  <a:pt x="20" y="0"/>
                  <a:pt x="19" y="1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0"/>
                  <a:pt x="17" y="0"/>
                  <a:pt x="16" y="0"/>
                </a:cubicBezTo>
                <a:cubicBezTo>
                  <a:pt x="15" y="0"/>
                  <a:pt x="15" y="0"/>
                  <a:pt x="15" y="1"/>
                </a:cubicBezTo>
                <a:cubicBezTo>
                  <a:pt x="15" y="3"/>
                  <a:pt x="15" y="3"/>
                  <a:pt x="15" y="3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0"/>
                  <a:pt x="11" y="0"/>
                  <a:pt x="10" y="1"/>
                </a:cubicBezTo>
                <a:cubicBezTo>
                  <a:pt x="10" y="1"/>
                  <a:pt x="10" y="2"/>
                  <a:pt x="11" y="3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11"/>
                  <a:pt x="15" y="11"/>
                  <a:pt x="15" y="11"/>
                </a:cubicBezTo>
                <a:cubicBezTo>
                  <a:pt x="14" y="11"/>
                  <a:pt x="13" y="11"/>
                  <a:pt x="13" y="12"/>
                </a:cubicBezTo>
                <a:cubicBezTo>
                  <a:pt x="9" y="10"/>
                  <a:pt x="9" y="10"/>
                  <a:pt x="9" y="10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7" y="3"/>
                  <a:pt x="6" y="3"/>
                </a:cubicBezTo>
                <a:cubicBezTo>
                  <a:pt x="5" y="4"/>
                  <a:pt x="5" y="4"/>
                  <a:pt x="5" y="5"/>
                </a:cubicBezTo>
                <a:cubicBezTo>
                  <a:pt x="6" y="8"/>
                  <a:pt x="6" y="8"/>
                  <a:pt x="6" y="8"/>
                </a:cubicBezTo>
                <a:cubicBezTo>
                  <a:pt x="4" y="7"/>
                  <a:pt x="4" y="7"/>
                  <a:pt x="4" y="7"/>
                </a:cubicBezTo>
                <a:cubicBezTo>
                  <a:pt x="4" y="7"/>
                  <a:pt x="3" y="7"/>
                  <a:pt x="2" y="8"/>
                </a:cubicBezTo>
                <a:cubicBezTo>
                  <a:pt x="2" y="8"/>
                  <a:pt x="2" y="9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2"/>
                  <a:pt x="1" y="13"/>
                </a:cubicBezTo>
                <a:cubicBezTo>
                  <a:pt x="1" y="14"/>
                  <a:pt x="1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8" y="12"/>
                  <a:pt x="8" y="12"/>
                  <a:pt x="8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16"/>
                  <a:pt x="11" y="16"/>
                  <a:pt x="11" y="17"/>
                </a:cubicBezTo>
                <a:cubicBezTo>
                  <a:pt x="8" y="19"/>
                  <a:pt x="8" y="19"/>
                  <a:pt x="8" y="19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1" y="17"/>
                  <a:pt x="1" y="18"/>
                </a:cubicBezTo>
                <a:cubicBezTo>
                  <a:pt x="0" y="19"/>
                  <a:pt x="1" y="20"/>
                  <a:pt x="2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2" y="22"/>
                  <a:pt x="2" y="23"/>
                  <a:pt x="2" y="23"/>
                </a:cubicBezTo>
                <a:cubicBezTo>
                  <a:pt x="3" y="24"/>
                  <a:pt x="3" y="24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6" y="23"/>
                  <a:pt x="6" y="23"/>
                  <a:pt x="6" y="23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7"/>
                  <a:pt x="5" y="27"/>
                  <a:pt x="6" y="28"/>
                </a:cubicBezTo>
                <a:cubicBezTo>
                  <a:pt x="6" y="28"/>
                  <a:pt x="6" y="28"/>
                  <a:pt x="7" y="28"/>
                </a:cubicBezTo>
                <a:cubicBezTo>
                  <a:pt x="7" y="28"/>
                  <a:pt x="8" y="27"/>
                  <a:pt x="8" y="26"/>
                </a:cubicBezTo>
                <a:cubicBezTo>
                  <a:pt x="9" y="21"/>
                  <a:pt x="9" y="21"/>
                  <a:pt x="9" y="21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20"/>
                  <a:pt x="14" y="20"/>
                  <a:pt x="15" y="20"/>
                </a:cubicBezTo>
                <a:cubicBezTo>
                  <a:pt x="15" y="24"/>
                  <a:pt x="15" y="24"/>
                  <a:pt x="15" y="24"/>
                </a:cubicBezTo>
                <a:cubicBezTo>
                  <a:pt x="11" y="28"/>
                  <a:pt x="11" y="28"/>
                  <a:pt x="11" y="28"/>
                </a:cubicBezTo>
                <a:cubicBezTo>
                  <a:pt x="10" y="28"/>
                  <a:pt x="10" y="29"/>
                  <a:pt x="10" y="30"/>
                </a:cubicBezTo>
                <a:cubicBezTo>
                  <a:pt x="11" y="31"/>
                  <a:pt x="12" y="31"/>
                  <a:pt x="13" y="30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1"/>
                  <a:pt x="15" y="31"/>
                  <a:pt x="16" y="31"/>
                </a:cubicBezTo>
                <a:cubicBezTo>
                  <a:pt x="17" y="31"/>
                  <a:pt x="18" y="31"/>
                  <a:pt x="18" y="30"/>
                </a:cubicBezTo>
                <a:cubicBezTo>
                  <a:pt x="18" y="28"/>
                  <a:pt x="18" y="28"/>
                  <a:pt x="18" y="28"/>
                </a:cubicBezTo>
                <a:cubicBezTo>
                  <a:pt x="19" y="30"/>
                  <a:pt x="19" y="30"/>
                  <a:pt x="19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1" y="30"/>
                  <a:pt x="21" y="30"/>
                  <a:pt x="22" y="30"/>
                </a:cubicBezTo>
                <a:cubicBezTo>
                  <a:pt x="22" y="29"/>
                  <a:pt x="22" y="28"/>
                  <a:pt x="22" y="28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0"/>
                  <a:pt x="18" y="20"/>
                  <a:pt x="18" y="20"/>
                </a:cubicBezTo>
                <a:cubicBezTo>
                  <a:pt x="18" y="20"/>
                  <a:pt x="19" y="20"/>
                  <a:pt x="19" y="19"/>
                </a:cubicBezTo>
                <a:cubicBezTo>
                  <a:pt x="23" y="21"/>
                  <a:pt x="23" y="21"/>
                  <a:pt x="23" y="21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7"/>
                  <a:pt x="25" y="28"/>
                  <a:pt x="26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7" y="27"/>
                  <a:pt x="27" y="27"/>
                  <a:pt x="27" y="26"/>
                </a:cubicBezTo>
                <a:cubicBezTo>
                  <a:pt x="26" y="23"/>
                  <a:pt x="26" y="23"/>
                  <a:pt x="26" y="23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9" y="24"/>
                  <a:pt x="29" y="24"/>
                  <a:pt x="30" y="23"/>
                </a:cubicBezTo>
                <a:cubicBezTo>
                  <a:pt x="30" y="23"/>
                  <a:pt x="30" y="22"/>
                  <a:pt x="29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20"/>
                  <a:pt x="32" y="19"/>
                  <a:pt x="31" y="18"/>
                </a:cubicBezTo>
                <a:cubicBezTo>
                  <a:pt x="31" y="17"/>
                  <a:pt x="30" y="17"/>
                  <a:pt x="30" y="17"/>
                </a:cubicBezTo>
                <a:cubicBezTo>
                  <a:pt x="24" y="19"/>
                  <a:pt x="24" y="19"/>
                  <a:pt x="24" y="19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6"/>
                  <a:pt x="21" y="16"/>
                  <a:pt x="21" y="15"/>
                </a:cubicBezTo>
                <a:cubicBezTo>
                  <a:pt x="21" y="15"/>
                  <a:pt x="21" y="15"/>
                  <a:pt x="21" y="14"/>
                </a:cubicBezTo>
                <a:cubicBezTo>
                  <a:pt x="24" y="12"/>
                  <a:pt x="24" y="12"/>
                  <a:pt x="24" y="12"/>
                </a:cubicBezTo>
                <a:lnTo>
                  <a:pt x="30" y="14"/>
                </a:lnTo>
                <a:close/>
                <a:moveTo>
                  <a:pt x="16" y="18"/>
                </a:moveTo>
                <a:cubicBezTo>
                  <a:pt x="15" y="18"/>
                  <a:pt x="13" y="17"/>
                  <a:pt x="13" y="15"/>
                </a:cubicBezTo>
                <a:cubicBezTo>
                  <a:pt x="13" y="14"/>
                  <a:pt x="15" y="13"/>
                  <a:pt x="16" y="13"/>
                </a:cubicBezTo>
                <a:cubicBezTo>
                  <a:pt x="17" y="13"/>
                  <a:pt x="19" y="14"/>
                  <a:pt x="19" y="15"/>
                </a:cubicBezTo>
                <a:cubicBezTo>
                  <a:pt x="19" y="17"/>
                  <a:pt x="17" y="18"/>
                  <a:pt x="16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3" name="Freeform 86"/>
          <p:cNvSpPr>
            <a:spLocks noEditPoints="1"/>
          </p:cNvSpPr>
          <p:nvPr/>
        </p:nvSpPr>
        <p:spPr bwMode="auto">
          <a:xfrm>
            <a:off x="3441700" y="3008313"/>
            <a:ext cx="115888" cy="119062"/>
          </a:xfrm>
          <a:custGeom>
            <a:avLst/>
            <a:gdLst>
              <a:gd name="T0" fmla="*/ 2147483647 w 31"/>
              <a:gd name="T1" fmla="*/ 2147483647 h 32"/>
              <a:gd name="T2" fmla="*/ 2147483647 w 31"/>
              <a:gd name="T3" fmla="*/ 2147483647 h 32"/>
              <a:gd name="T4" fmla="*/ 2147483647 w 31"/>
              <a:gd name="T5" fmla="*/ 2147483647 h 32"/>
              <a:gd name="T6" fmla="*/ 2147483647 w 31"/>
              <a:gd name="T7" fmla="*/ 2147483647 h 32"/>
              <a:gd name="T8" fmla="*/ 2147483647 w 31"/>
              <a:gd name="T9" fmla="*/ 2147483647 h 32"/>
              <a:gd name="T10" fmla="*/ 2147483647 w 31"/>
              <a:gd name="T11" fmla="*/ 2147483647 h 32"/>
              <a:gd name="T12" fmla="*/ 2147483647 w 31"/>
              <a:gd name="T13" fmla="*/ 2147483647 h 32"/>
              <a:gd name="T14" fmla="*/ 2147483647 w 31"/>
              <a:gd name="T15" fmla="*/ 2147483647 h 32"/>
              <a:gd name="T16" fmla="*/ 2147483647 w 31"/>
              <a:gd name="T17" fmla="*/ 2147483647 h 32"/>
              <a:gd name="T18" fmla="*/ 2147483647 w 31"/>
              <a:gd name="T19" fmla="*/ 2147483647 h 32"/>
              <a:gd name="T20" fmla="*/ 2147483647 w 31"/>
              <a:gd name="T21" fmla="*/ 0 h 32"/>
              <a:gd name="T22" fmla="*/ 2147483647 w 31"/>
              <a:gd name="T23" fmla="*/ 2147483647 h 32"/>
              <a:gd name="T24" fmla="*/ 2147483647 w 31"/>
              <a:gd name="T25" fmla="*/ 2147483647 h 32"/>
              <a:gd name="T26" fmla="*/ 2147483647 w 31"/>
              <a:gd name="T27" fmla="*/ 2147483647 h 32"/>
              <a:gd name="T28" fmla="*/ 2147483647 w 31"/>
              <a:gd name="T29" fmla="*/ 2147483647 h 32"/>
              <a:gd name="T30" fmla="*/ 2147483647 w 31"/>
              <a:gd name="T31" fmla="*/ 2147483647 h 32"/>
              <a:gd name="T32" fmla="*/ 2147483647 w 31"/>
              <a:gd name="T33" fmla="*/ 2147483647 h 32"/>
              <a:gd name="T34" fmla="*/ 2147483647 w 31"/>
              <a:gd name="T35" fmla="*/ 2147483647 h 32"/>
              <a:gd name="T36" fmla="*/ 2147483647 w 31"/>
              <a:gd name="T37" fmla="*/ 2147483647 h 32"/>
              <a:gd name="T38" fmla="*/ 2147483647 w 31"/>
              <a:gd name="T39" fmla="*/ 2147483647 h 32"/>
              <a:gd name="T40" fmla="*/ 2147483647 w 31"/>
              <a:gd name="T41" fmla="*/ 2147483647 h 32"/>
              <a:gd name="T42" fmla="*/ 2147483647 w 31"/>
              <a:gd name="T43" fmla="*/ 2147483647 h 32"/>
              <a:gd name="T44" fmla="*/ 2147483647 w 31"/>
              <a:gd name="T45" fmla="*/ 2147483647 h 32"/>
              <a:gd name="T46" fmla="*/ 2147483647 w 31"/>
              <a:gd name="T47" fmla="*/ 2147483647 h 32"/>
              <a:gd name="T48" fmla="*/ 0 w 31"/>
              <a:gd name="T49" fmla="*/ 2147483647 h 32"/>
              <a:gd name="T50" fmla="*/ 2147483647 w 31"/>
              <a:gd name="T51" fmla="*/ 2147483647 h 32"/>
              <a:gd name="T52" fmla="*/ 2147483647 w 31"/>
              <a:gd name="T53" fmla="*/ 2147483647 h 32"/>
              <a:gd name="T54" fmla="*/ 2147483647 w 31"/>
              <a:gd name="T55" fmla="*/ 2147483647 h 32"/>
              <a:gd name="T56" fmla="*/ 2147483647 w 31"/>
              <a:gd name="T57" fmla="*/ 2147483647 h 32"/>
              <a:gd name="T58" fmla="*/ 2147483647 w 31"/>
              <a:gd name="T59" fmla="*/ 2147483647 h 32"/>
              <a:gd name="T60" fmla="*/ 2147483647 w 31"/>
              <a:gd name="T61" fmla="*/ 2147483647 h 32"/>
              <a:gd name="T62" fmla="*/ 2147483647 w 31"/>
              <a:gd name="T63" fmla="*/ 2147483647 h 32"/>
              <a:gd name="T64" fmla="*/ 2147483647 w 31"/>
              <a:gd name="T65" fmla="*/ 2147483647 h 32"/>
              <a:gd name="T66" fmla="*/ 2147483647 w 31"/>
              <a:gd name="T67" fmla="*/ 2147483647 h 32"/>
              <a:gd name="T68" fmla="*/ 2147483647 w 31"/>
              <a:gd name="T69" fmla="*/ 2147483647 h 32"/>
              <a:gd name="T70" fmla="*/ 2147483647 w 31"/>
              <a:gd name="T71" fmla="*/ 2147483647 h 32"/>
              <a:gd name="T72" fmla="*/ 2147483647 w 31"/>
              <a:gd name="T73" fmla="*/ 2147483647 h 32"/>
              <a:gd name="T74" fmla="*/ 2147483647 w 31"/>
              <a:gd name="T75" fmla="*/ 2147483647 h 32"/>
              <a:gd name="T76" fmla="*/ 2147483647 w 31"/>
              <a:gd name="T77" fmla="*/ 2147483647 h 32"/>
              <a:gd name="T78" fmla="*/ 2147483647 w 31"/>
              <a:gd name="T79" fmla="*/ 2147483647 h 32"/>
              <a:gd name="T80" fmla="*/ 2147483647 w 31"/>
              <a:gd name="T81" fmla="*/ 2147483647 h 32"/>
              <a:gd name="T82" fmla="*/ 2147483647 w 31"/>
              <a:gd name="T83" fmla="*/ 2147483647 h 32"/>
              <a:gd name="T84" fmla="*/ 2147483647 w 31"/>
              <a:gd name="T85" fmla="*/ 2147483647 h 32"/>
              <a:gd name="T86" fmla="*/ 2147483647 w 31"/>
              <a:gd name="T87" fmla="*/ 2147483647 h 32"/>
              <a:gd name="T88" fmla="*/ 2147483647 w 31"/>
              <a:gd name="T89" fmla="*/ 2147483647 h 32"/>
              <a:gd name="T90" fmla="*/ 2147483647 w 31"/>
              <a:gd name="T91" fmla="*/ 2147483647 h 32"/>
              <a:gd name="T92" fmla="*/ 2147483647 w 31"/>
              <a:gd name="T93" fmla="*/ 2147483647 h 32"/>
              <a:gd name="T94" fmla="*/ 2147483647 w 31"/>
              <a:gd name="T95" fmla="*/ 2147483647 h 32"/>
              <a:gd name="T96" fmla="*/ 2147483647 w 31"/>
              <a:gd name="T97" fmla="*/ 2147483647 h 32"/>
              <a:gd name="T98" fmla="*/ 2147483647 w 31"/>
              <a:gd name="T99" fmla="*/ 2147483647 h 32"/>
              <a:gd name="T100" fmla="*/ 2147483647 w 31"/>
              <a:gd name="T101" fmla="*/ 2147483647 h 32"/>
              <a:gd name="T102" fmla="*/ 2147483647 w 31"/>
              <a:gd name="T103" fmla="*/ 2147483647 h 3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1" h="32">
                <a:moveTo>
                  <a:pt x="29" y="15"/>
                </a:moveTo>
                <a:cubicBezTo>
                  <a:pt x="29" y="15"/>
                  <a:pt x="29" y="15"/>
                  <a:pt x="29" y="15"/>
                </a:cubicBezTo>
                <a:cubicBezTo>
                  <a:pt x="30" y="15"/>
                  <a:pt x="30" y="14"/>
                  <a:pt x="31" y="14"/>
                </a:cubicBezTo>
                <a:cubicBezTo>
                  <a:pt x="31" y="13"/>
                  <a:pt x="30" y="12"/>
                  <a:pt x="30" y="12"/>
                </a:cubicBezTo>
                <a:cubicBezTo>
                  <a:pt x="27" y="11"/>
                  <a:pt x="27" y="11"/>
                  <a:pt x="27" y="11"/>
                </a:cubicBezTo>
                <a:cubicBezTo>
                  <a:pt x="28" y="10"/>
                  <a:pt x="28" y="10"/>
                  <a:pt x="28" y="10"/>
                </a:cubicBezTo>
                <a:cubicBezTo>
                  <a:pt x="29" y="10"/>
                  <a:pt x="29" y="9"/>
                  <a:pt x="29" y="8"/>
                </a:cubicBezTo>
                <a:cubicBezTo>
                  <a:pt x="28" y="7"/>
                  <a:pt x="28" y="7"/>
                  <a:pt x="27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5"/>
                  <a:pt x="26" y="4"/>
                  <a:pt x="25" y="4"/>
                </a:cubicBezTo>
                <a:cubicBezTo>
                  <a:pt x="24" y="4"/>
                  <a:pt x="23" y="4"/>
                  <a:pt x="23" y="5"/>
                </a:cubicBezTo>
                <a:cubicBezTo>
                  <a:pt x="22" y="10"/>
                  <a:pt x="22" y="10"/>
                  <a:pt x="22" y="10"/>
                </a:cubicBezTo>
                <a:cubicBezTo>
                  <a:pt x="19" y="12"/>
                  <a:pt x="19" y="12"/>
                  <a:pt x="19" y="12"/>
                </a:cubicBezTo>
                <a:cubicBezTo>
                  <a:pt x="18" y="12"/>
                  <a:pt x="17" y="11"/>
                  <a:pt x="17" y="11"/>
                </a:cubicBezTo>
                <a:cubicBezTo>
                  <a:pt x="17" y="7"/>
                  <a:pt x="17" y="7"/>
                  <a:pt x="17" y="7"/>
                </a:cubicBezTo>
                <a:cubicBezTo>
                  <a:pt x="21" y="4"/>
                  <a:pt x="21" y="4"/>
                  <a:pt x="21" y="4"/>
                </a:cubicBezTo>
                <a:cubicBezTo>
                  <a:pt x="21" y="3"/>
                  <a:pt x="21" y="2"/>
                  <a:pt x="21" y="1"/>
                </a:cubicBezTo>
                <a:cubicBezTo>
                  <a:pt x="20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6" y="0"/>
                  <a:pt x="15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3"/>
                  <a:pt x="14" y="3"/>
                  <a:pt x="14" y="3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1"/>
                  <a:pt x="10" y="1"/>
                  <a:pt x="10" y="1"/>
                </a:cubicBezTo>
                <a:cubicBezTo>
                  <a:pt x="9" y="2"/>
                  <a:pt x="9" y="3"/>
                  <a:pt x="10" y="4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11"/>
                  <a:pt x="14" y="11"/>
                  <a:pt x="14" y="11"/>
                </a:cubicBezTo>
                <a:cubicBezTo>
                  <a:pt x="13" y="11"/>
                  <a:pt x="12" y="12"/>
                  <a:pt x="12" y="12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5"/>
                  <a:pt x="7" y="5"/>
                  <a:pt x="7" y="5"/>
                </a:cubicBezTo>
                <a:cubicBezTo>
                  <a:pt x="7" y="4"/>
                  <a:pt x="6" y="4"/>
                  <a:pt x="5" y="4"/>
                </a:cubicBezTo>
                <a:cubicBezTo>
                  <a:pt x="5" y="4"/>
                  <a:pt x="4" y="5"/>
                  <a:pt x="4" y="6"/>
                </a:cubicBezTo>
                <a:cubicBezTo>
                  <a:pt x="5" y="8"/>
                  <a:pt x="5" y="8"/>
                  <a:pt x="5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7"/>
                  <a:pt x="2" y="7"/>
                  <a:pt x="1" y="8"/>
                </a:cubicBezTo>
                <a:cubicBezTo>
                  <a:pt x="1" y="9"/>
                  <a:pt x="1" y="10"/>
                  <a:pt x="2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2"/>
                  <a:pt x="0" y="13"/>
                  <a:pt x="0" y="14"/>
                </a:cubicBezTo>
                <a:cubicBezTo>
                  <a:pt x="0" y="14"/>
                  <a:pt x="1" y="15"/>
                  <a:pt x="1" y="15"/>
                </a:cubicBezTo>
                <a:cubicBezTo>
                  <a:pt x="1" y="15"/>
                  <a:pt x="1" y="15"/>
                  <a:pt x="2" y="15"/>
                </a:cubicBezTo>
                <a:cubicBezTo>
                  <a:pt x="7" y="13"/>
                  <a:pt x="7" y="13"/>
                  <a:pt x="7" y="13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6"/>
                  <a:pt x="10" y="16"/>
                </a:cubicBezTo>
                <a:cubicBezTo>
                  <a:pt x="10" y="16"/>
                  <a:pt x="10" y="17"/>
                  <a:pt x="10" y="17"/>
                </a:cubicBezTo>
                <a:cubicBezTo>
                  <a:pt x="7" y="19"/>
                  <a:pt x="7" y="19"/>
                  <a:pt x="7" y="19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7"/>
                  <a:pt x="0" y="18"/>
                  <a:pt x="0" y="18"/>
                </a:cubicBezTo>
                <a:cubicBezTo>
                  <a:pt x="0" y="19"/>
                  <a:pt x="0" y="20"/>
                  <a:pt x="1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2" y="22"/>
                  <a:pt x="2" y="22"/>
                  <a:pt x="2" y="22"/>
                </a:cubicBezTo>
                <a:cubicBezTo>
                  <a:pt x="1" y="22"/>
                  <a:pt x="1" y="23"/>
                  <a:pt x="1" y="24"/>
                </a:cubicBezTo>
                <a:cubicBezTo>
                  <a:pt x="2" y="24"/>
                  <a:pt x="2" y="25"/>
                  <a:pt x="3" y="25"/>
                </a:cubicBezTo>
                <a:cubicBezTo>
                  <a:pt x="3" y="25"/>
                  <a:pt x="3" y="25"/>
                  <a:pt x="3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7"/>
                  <a:pt x="5" y="28"/>
                  <a:pt x="5" y="28"/>
                </a:cubicBezTo>
                <a:cubicBezTo>
                  <a:pt x="5" y="28"/>
                  <a:pt x="6" y="28"/>
                  <a:pt x="6" y="28"/>
                </a:cubicBezTo>
                <a:cubicBezTo>
                  <a:pt x="6" y="28"/>
                  <a:pt x="7" y="28"/>
                  <a:pt x="7" y="27"/>
                </a:cubicBezTo>
                <a:cubicBezTo>
                  <a:pt x="8" y="22"/>
                  <a:pt x="8" y="22"/>
                  <a:pt x="8" y="22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3" y="21"/>
                  <a:pt x="14" y="21"/>
                </a:cubicBezTo>
                <a:cubicBezTo>
                  <a:pt x="14" y="25"/>
                  <a:pt x="14" y="25"/>
                  <a:pt x="14" y="25"/>
                </a:cubicBezTo>
                <a:cubicBezTo>
                  <a:pt x="10" y="28"/>
                  <a:pt x="10" y="28"/>
                  <a:pt x="10" y="28"/>
                </a:cubicBezTo>
                <a:cubicBezTo>
                  <a:pt x="9" y="29"/>
                  <a:pt x="9" y="30"/>
                  <a:pt x="10" y="31"/>
                </a:cubicBezTo>
                <a:cubicBezTo>
                  <a:pt x="10" y="31"/>
                  <a:pt x="11" y="31"/>
                  <a:pt x="12" y="31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1"/>
                  <a:pt x="14" y="32"/>
                  <a:pt x="15" y="32"/>
                </a:cubicBezTo>
                <a:cubicBezTo>
                  <a:pt x="16" y="32"/>
                  <a:pt x="17" y="31"/>
                  <a:pt x="17" y="30"/>
                </a:cubicBezTo>
                <a:cubicBezTo>
                  <a:pt x="17" y="29"/>
                  <a:pt x="17" y="29"/>
                  <a:pt x="17" y="29"/>
                </a:cubicBezTo>
                <a:cubicBezTo>
                  <a:pt x="19" y="31"/>
                  <a:pt x="19" y="31"/>
                  <a:pt x="19" y="31"/>
                </a:cubicBezTo>
                <a:cubicBezTo>
                  <a:pt x="19" y="31"/>
                  <a:pt x="19" y="31"/>
                  <a:pt x="20" y="31"/>
                </a:cubicBezTo>
                <a:cubicBezTo>
                  <a:pt x="20" y="31"/>
                  <a:pt x="20" y="31"/>
                  <a:pt x="21" y="31"/>
                </a:cubicBezTo>
                <a:cubicBezTo>
                  <a:pt x="21" y="30"/>
                  <a:pt x="21" y="29"/>
                  <a:pt x="21" y="28"/>
                </a:cubicBezTo>
                <a:cubicBezTo>
                  <a:pt x="17" y="25"/>
                  <a:pt x="17" y="25"/>
                  <a:pt x="17" y="25"/>
                </a:cubicBezTo>
                <a:cubicBezTo>
                  <a:pt x="17" y="21"/>
                  <a:pt x="17" y="21"/>
                  <a:pt x="17" y="21"/>
                </a:cubicBezTo>
                <a:cubicBezTo>
                  <a:pt x="17" y="21"/>
                  <a:pt x="18" y="20"/>
                  <a:pt x="19" y="20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7"/>
                  <a:pt x="23" y="27"/>
                  <a:pt x="23" y="27"/>
                </a:cubicBezTo>
                <a:cubicBezTo>
                  <a:pt x="23" y="28"/>
                  <a:pt x="24" y="28"/>
                  <a:pt x="25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6" y="28"/>
                  <a:pt x="26" y="27"/>
                  <a:pt x="26" y="26"/>
                </a:cubicBezTo>
                <a:cubicBezTo>
                  <a:pt x="25" y="24"/>
                  <a:pt x="25" y="24"/>
                  <a:pt x="25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5"/>
                  <a:pt x="27" y="25"/>
                  <a:pt x="28" y="25"/>
                </a:cubicBezTo>
                <a:cubicBezTo>
                  <a:pt x="28" y="25"/>
                  <a:pt x="29" y="24"/>
                  <a:pt x="29" y="24"/>
                </a:cubicBezTo>
                <a:cubicBezTo>
                  <a:pt x="29" y="23"/>
                  <a:pt x="29" y="22"/>
                  <a:pt x="28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20"/>
                  <a:pt x="31" y="19"/>
                  <a:pt x="31" y="18"/>
                </a:cubicBezTo>
                <a:cubicBezTo>
                  <a:pt x="30" y="18"/>
                  <a:pt x="29" y="17"/>
                  <a:pt x="29" y="17"/>
                </a:cubicBezTo>
                <a:cubicBezTo>
                  <a:pt x="23" y="19"/>
                  <a:pt x="23" y="19"/>
                  <a:pt x="23" y="19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7"/>
                  <a:pt x="20" y="16"/>
                  <a:pt x="20" y="16"/>
                </a:cubicBezTo>
                <a:cubicBezTo>
                  <a:pt x="20" y="16"/>
                  <a:pt x="20" y="15"/>
                  <a:pt x="20" y="15"/>
                </a:cubicBezTo>
                <a:cubicBezTo>
                  <a:pt x="23" y="13"/>
                  <a:pt x="23" y="13"/>
                  <a:pt x="23" y="13"/>
                </a:cubicBezTo>
                <a:lnTo>
                  <a:pt x="29" y="15"/>
                </a:lnTo>
                <a:close/>
                <a:moveTo>
                  <a:pt x="15" y="19"/>
                </a:moveTo>
                <a:cubicBezTo>
                  <a:pt x="14" y="19"/>
                  <a:pt x="12" y="17"/>
                  <a:pt x="12" y="16"/>
                </a:cubicBezTo>
                <a:cubicBezTo>
                  <a:pt x="12" y="15"/>
                  <a:pt x="14" y="13"/>
                  <a:pt x="15" y="13"/>
                </a:cubicBezTo>
                <a:cubicBezTo>
                  <a:pt x="17" y="13"/>
                  <a:pt x="18" y="15"/>
                  <a:pt x="18" y="16"/>
                </a:cubicBezTo>
                <a:cubicBezTo>
                  <a:pt x="18" y="17"/>
                  <a:pt x="17" y="19"/>
                  <a:pt x="15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4" name="Freeform 87"/>
          <p:cNvSpPr>
            <a:spLocks noEditPoints="1"/>
          </p:cNvSpPr>
          <p:nvPr/>
        </p:nvSpPr>
        <p:spPr bwMode="auto">
          <a:xfrm>
            <a:off x="3257550" y="3086100"/>
            <a:ext cx="115888" cy="120650"/>
          </a:xfrm>
          <a:custGeom>
            <a:avLst/>
            <a:gdLst>
              <a:gd name="T0" fmla="*/ 2147483647 w 31"/>
              <a:gd name="T1" fmla="*/ 2147483647 h 32"/>
              <a:gd name="T2" fmla="*/ 2147483647 w 31"/>
              <a:gd name="T3" fmla="*/ 2147483647 h 32"/>
              <a:gd name="T4" fmla="*/ 2147483647 w 31"/>
              <a:gd name="T5" fmla="*/ 2147483647 h 32"/>
              <a:gd name="T6" fmla="*/ 2147483647 w 31"/>
              <a:gd name="T7" fmla="*/ 2147483647 h 32"/>
              <a:gd name="T8" fmla="*/ 2147483647 w 31"/>
              <a:gd name="T9" fmla="*/ 2147483647 h 32"/>
              <a:gd name="T10" fmla="*/ 2147483647 w 31"/>
              <a:gd name="T11" fmla="*/ 2147483647 h 32"/>
              <a:gd name="T12" fmla="*/ 2147483647 w 31"/>
              <a:gd name="T13" fmla="*/ 2147483647 h 32"/>
              <a:gd name="T14" fmla="*/ 2147483647 w 31"/>
              <a:gd name="T15" fmla="*/ 2147483647 h 32"/>
              <a:gd name="T16" fmla="*/ 2147483647 w 31"/>
              <a:gd name="T17" fmla="*/ 2147483647 h 32"/>
              <a:gd name="T18" fmla="*/ 2147483647 w 31"/>
              <a:gd name="T19" fmla="*/ 2147483647 h 32"/>
              <a:gd name="T20" fmla="*/ 2147483647 w 31"/>
              <a:gd name="T21" fmla="*/ 0 h 32"/>
              <a:gd name="T22" fmla="*/ 2147483647 w 31"/>
              <a:gd name="T23" fmla="*/ 2147483647 h 32"/>
              <a:gd name="T24" fmla="*/ 2147483647 w 31"/>
              <a:gd name="T25" fmla="*/ 2147483647 h 32"/>
              <a:gd name="T26" fmla="*/ 2147483647 w 31"/>
              <a:gd name="T27" fmla="*/ 2147483647 h 32"/>
              <a:gd name="T28" fmla="*/ 2147483647 w 31"/>
              <a:gd name="T29" fmla="*/ 2147483647 h 32"/>
              <a:gd name="T30" fmla="*/ 2147483647 w 31"/>
              <a:gd name="T31" fmla="*/ 2147483647 h 32"/>
              <a:gd name="T32" fmla="*/ 2147483647 w 31"/>
              <a:gd name="T33" fmla="*/ 2147483647 h 32"/>
              <a:gd name="T34" fmla="*/ 2147483647 w 31"/>
              <a:gd name="T35" fmla="*/ 2147483647 h 32"/>
              <a:gd name="T36" fmla="*/ 2147483647 w 31"/>
              <a:gd name="T37" fmla="*/ 2147483647 h 32"/>
              <a:gd name="T38" fmla="*/ 2147483647 w 31"/>
              <a:gd name="T39" fmla="*/ 2147483647 h 32"/>
              <a:gd name="T40" fmla="*/ 2147483647 w 31"/>
              <a:gd name="T41" fmla="*/ 2147483647 h 32"/>
              <a:gd name="T42" fmla="*/ 2147483647 w 31"/>
              <a:gd name="T43" fmla="*/ 2147483647 h 32"/>
              <a:gd name="T44" fmla="*/ 2147483647 w 31"/>
              <a:gd name="T45" fmla="*/ 2147483647 h 32"/>
              <a:gd name="T46" fmla="*/ 2147483647 w 31"/>
              <a:gd name="T47" fmla="*/ 2147483647 h 32"/>
              <a:gd name="T48" fmla="*/ 0 w 31"/>
              <a:gd name="T49" fmla="*/ 2147483647 h 32"/>
              <a:gd name="T50" fmla="*/ 2147483647 w 31"/>
              <a:gd name="T51" fmla="*/ 2147483647 h 32"/>
              <a:gd name="T52" fmla="*/ 2147483647 w 31"/>
              <a:gd name="T53" fmla="*/ 2147483647 h 32"/>
              <a:gd name="T54" fmla="*/ 2147483647 w 31"/>
              <a:gd name="T55" fmla="*/ 2147483647 h 32"/>
              <a:gd name="T56" fmla="*/ 2147483647 w 31"/>
              <a:gd name="T57" fmla="*/ 2147483647 h 32"/>
              <a:gd name="T58" fmla="*/ 2147483647 w 31"/>
              <a:gd name="T59" fmla="*/ 2147483647 h 32"/>
              <a:gd name="T60" fmla="*/ 2147483647 w 31"/>
              <a:gd name="T61" fmla="*/ 2147483647 h 32"/>
              <a:gd name="T62" fmla="*/ 2147483647 w 31"/>
              <a:gd name="T63" fmla="*/ 2147483647 h 32"/>
              <a:gd name="T64" fmla="*/ 2147483647 w 31"/>
              <a:gd name="T65" fmla="*/ 2147483647 h 32"/>
              <a:gd name="T66" fmla="*/ 2147483647 w 31"/>
              <a:gd name="T67" fmla="*/ 2147483647 h 32"/>
              <a:gd name="T68" fmla="*/ 2147483647 w 31"/>
              <a:gd name="T69" fmla="*/ 2147483647 h 32"/>
              <a:gd name="T70" fmla="*/ 2147483647 w 31"/>
              <a:gd name="T71" fmla="*/ 2147483647 h 32"/>
              <a:gd name="T72" fmla="*/ 2147483647 w 31"/>
              <a:gd name="T73" fmla="*/ 2147483647 h 32"/>
              <a:gd name="T74" fmla="*/ 2147483647 w 31"/>
              <a:gd name="T75" fmla="*/ 2147483647 h 32"/>
              <a:gd name="T76" fmla="*/ 2147483647 w 31"/>
              <a:gd name="T77" fmla="*/ 2147483647 h 32"/>
              <a:gd name="T78" fmla="*/ 2147483647 w 31"/>
              <a:gd name="T79" fmla="*/ 2147483647 h 32"/>
              <a:gd name="T80" fmla="*/ 2147483647 w 31"/>
              <a:gd name="T81" fmla="*/ 2147483647 h 32"/>
              <a:gd name="T82" fmla="*/ 2147483647 w 31"/>
              <a:gd name="T83" fmla="*/ 2147483647 h 32"/>
              <a:gd name="T84" fmla="*/ 2147483647 w 31"/>
              <a:gd name="T85" fmla="*/ 2147483647 h 32"/>
              <a:gd name="T86" fmla="*/ 2147483647 w 31"/>
              <a:gd name="T87" fmla="*/ 2147483647 h 32"/>
              <a:gd name="T88" fmla="*/ 2147483647 w 31"/>
              <a:gd name="T89" fmla="*/ 2147483647 h 32"/>
              <a:gd name="T90" fmla="*/ 2147483647 w 31"/>
              <a:gd name="T91" fmla="*/ 2147483647 h 32"/>
              <a:gd name="T92" fmla="*/ 2147483647 w 31"/>
              <a:gd name="T93" fmla="*/ 2147483647 h 32"/>
              <a:gd name="T94" fmla="*/ 2147483647 w 31"/>
              <a:gd name="T95" fmla="*/ 2147483647 h 32"/>
              <a:gd name="T96" fmla="*/ 2147483647 w 31"/>
              <a:gd name="T97" fmla="*/ 2147483647 h 32"/>
              <a:gd name="T98" fmla="*/ 2147483647 w 31"/>
              <a:gd name="T99" fmla="*/ 2147483647 h 32"/>
              <a:gd name="T100" fmla="*/ 2147483647 w 31"/>
              <a:gd name="T101" fmla="*/ 2147483647 h 32"/>
              <a:gd name="T102" fmla="*/ 2147483647 w 31"/>
              <a:gd name="T103" fmla="*/ 2147483647 h 3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1" h="32">
                <a:moveTo>
                  <a:pt x="29" y="14"/>
                </a:moveTo>
                <a:cubicBezTo>
                  <a:pt x="29" y="14"/>
                  <a:pt x="29" y="14"/>
                  <a:pt x="29" y="14"/>
                </a:cubicBezTo>
                <a:cubicBezTo>
                  <a:pt x="30" y="14"/>
                  <a:pt x="31" y="14"/>
                  <a:pt x="31" y="13"/>
                </a:cubicBezTo>
                <a:cubicBezTo>
                  <a:pt x="31" y="13"/>
                  <a:pt x="31" y="12"/>
                  <a:pt x="30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9"/>
                  <a:pt x="30" y="9"/>
                  <a:pt x="29" y="8"/>
                </a:cubicBezTo>
                <a:cubicBezTo>
                  <a:pt x="29" y="7"/>
                  <a:pt x="28" y="7"/>
                  <a:pt x="27" y="7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5"/>
                  <a:pt x="26" y="5"/>
                  <a:pt x="26" y="5"/>
                </a:cubicBezTo>
                <a:cubicBezTo>
                  <a:pt x="27" y="5"/>
                  <a:pt x="26" y="4"/>
                  <a:pt x="25" y="4"/>
                </a:cubicBezTo>
                <a:cubicBezTo>
                  <a:pt x="24" y="3"/>
                  <a:pt x="24" y="4"/>
                  <a:pt x="23" y="5"/>
                </a:cubicBezTo>
                <a:cubicBezTo>
                  <a:pt x="22" y="10"/>
                  <a:pt x="22" y="10"/>
                  <a:pt x="22" y="10"/>
                </a:cubicBezTo>
                <a:cubicBezTo>
                  <a:pt x="19" y="12"/>
                  <a:pt x="19" y="12"/>
                  <a:pt x="19" y="12"/>
                </a:cubicBezTo>
                <a:cubicBezTo>
                  <a:pt x="18" y="12"/>
                  <a:pt x="18" y="11"/>
                  <a:pt x="17" y="11"/>
                </a:cubicBezTo>
                <a:cubicBezTo>
                  <a:pt x="17" y="7"/>
                  <a:pt x="17" y="7"/>
                  <a:pt x="17" y="7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2" y="2"/>
                  <a:pt x="21" y="1"/>
                </a:cubicBezTo>
                <a:cubicBezTo>
                  <a:pt x="20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6" y="0"/>
                  <a:pt x="15" y="0"/>
                </a:cubicBezTo>
                <a:cubicBezTo>
                  <a:pt x="15" y="0"/>
                  <a:pt x="14" y="1"/>
                  <a:pt x="14" y="1"/>
                </a:cubicBezTo>
                <a:cubicBezTo>
                  <a:pt x="14" y="3"/>
                  <a:pt x="14" y="3"/>
                  <a:pt x="14" y="3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1"/>
                  <a:pt x="10" y="1"/>
                  <a:pt x="10" y="1"/>
                </a:cubicBezTo>
                <a:cubicBezTo>
                  <a:pt x="9" y="2"/>
                  <a:pt x="9" y="3"/>
                  <a:pt x="10" y="3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11"/>
                  <a:pt x="14" y="11"/>
                  <a:pt x="14" y="11"/>
                </a:cubicBezTo>
                <a:cubicBezTo>
                  <a:pt x="13" y="11"/>
                  <a:pt x="12" y="12"/>
                  <a:pt x="12" y="12"/>
                </a:cubicBezTo>
                <a:cubicBezTo>
                  <a:pt x="9" y="10"/>
                  <a:pt x="9" y="10"/>
                  <a:pt x="9" y="10"/>
                </a:cubicBezTo>
                <a:cubicBezTo>
                  <a:pt x="7" y="5"/>
                  <a:pt x="7" y="5"/>
                  <a:pt x="7" y="5"/>
                </a:cubicBezTo>
                <a:cubicBezTo>
                  <a:pt x="7" y="4"/>
                  <a:pt x="6" y="3"/>
                  <a:pt x="6" y="4"/>
                </a:cubicBezTo>
                <a:cubicBezTo>
                  <a:pt x="5" y="4"/>
                  <a:pt x="4" y="5"/>
                  <a:pt x="4" y="5"/>
                </a:cubicBezTo>
                <a:cubicBezTo>
                  <a:pt x="5" y="8"/>
                  <a:pt x="5" y="8"/>
                  <a:pt x="5" y="8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2" y="7"/>
                  <a:pt x="2" y="8"/>
                </a:cubicBezTo>
                <a:cubicBezTo>
                  <a:pt x="1" y="9"/>
                  <a:pt x="1" y="9"/>
                  <a:pt x="2" y="10"/>
                </a:cubicBezTo>
                <a:cubicBezTo>
                  <a:pt x="4" y="11"/>
                  <a:pt x="4" y="11"/>
                  <a:pt x="4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1" y="14"/>
                  <a:pt x="1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7" y="13"/>
                  <a:pt x="7" y="13"/>
                  <a:pt x="7" y="13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6"/>
                </a:cubicBezTo>
                <a:cubicBezTo>
                  <a:pt x="10" y="16"/>
                  <a:pt x="10" y="17"/>
                  <a:pt x="10" y="17"/>
                </a:cubicBezTo>
                <a:cubicBezTo>
                  <a:pt x="7" y="19"/>
                  <a:pt x="7" y="19"/>
                  <a:pt x="7" y="19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7"/>
                  <a:pt x="0" y="17"/>
                  <a:pt x="0" y="18"/>
                </a:cubicBezTo>
                <a:cubicBezTo>
                  <a:pt x="0" y="19"/>
                  <a:pt x="0" y="20"/>
                  <a:pt x="1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2"/>
                  <a:pt x="2" y="22"/>
                  <a:pt x="2" y="22"/>
                </a:cubicBezTo>
                <a:cubicBezTo>
                  <a:pt x="1" y="22"/>
                  <a:pt x="1" y="23"/>
                  <a:pt x="2" y="24"/>
                </a:cubicBezTo>
                <a:cubicBezTo>
                  <a:pt x="2" y="24"/>
                  <a:pt x="2" y="24"/>
                  <a:pt x="3" y="24"/>
                </a:cubicBezTo>
                <a:cubicBezTo>
                  <a:pt x="3" y="24"/>
                  <a:pt x="3" y="24"/>
                  <a:pt x="4" y="24"/>
                </a:cubicBezTo>
                <a:cubicBezTo>
                  <a:pt x="5" y="23"/>
                  <a:pt x="5" y="23"/>
                  <a:pt x="5" y="23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7"/>
                  <a:pt x="5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7"/>
                  <a:pt x="7" y="27"/>
                </a:cubicBezTo>
                <a:cubicBezTo>
                  <a:pt x="9" y="21"/>
                  <a:pt x="9" y="21"/>
                  <a:pt x="9" y="21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0"/>
                  <a:pt x="13" y="20"/>
                  <a:pt x="14" y="21"/>
                </a:cubicBezTo>
                <a:cubicBezTo>
                  <a:pt x="14" y="24"/>
                  <a:pt x="14" y="24"/>
                  <a:pt x="14" y="24"/>
                </a:cubicBezTo>
                <a:cubicBezTo>
                  <a:pt x="10" y="28"/>
                  <a:pt x="10" y="28"/>
                  <a:pt x="10" y="28"/>
                </a:cubicBezTo>
                <a:cubicBezTo>
                  <a:pt x="9" y="29"/>
                  <a:pt x="9" y="30"/>
                  <a:pt x="10" y="30"/>
                </a:cubicBezTo>
                <a:cubicBezTo>
                  <a:pt x="10" y="31"/>
                  <a:pt x="11" y="31"/>
                  <a:pt x="12" y="30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1"/>
                  <a:pt x="15" y="32"/>
                  <a:pt x="15" y="32"/>
                </a:cubicBezTo>
                <a:cubicBezTo>
                  <a:pt x="16" y="32"/>
                  <a:pt x="17" y="31"/>
                  <a:pt x="17" y="30"/>
                </a:cubicBezTo>
                <a:cubicBezTo>
                  <a:pt x="17" y="29"/>
                  <a:pt x="17" y="29"/>
                  <a:pt x="17" y="29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1"/>
                  <a:pt x="19" y="31"/>
                  <a:pt x="20" y="31"/>
                </a:cubicBezTo>
                <a:cubicBezTo>
                  <a:pt x="20" y="31"/>
                  <a:pt x="21" y="31"/>
                  <a:pt x="21" y="30"/>
                </a:cubicBezTo>
                <a:cubicBezTo>
                  <a:pt x="22" y="30"/>
                  <a:pt x="21" y="29"/>
                  <a:pt x="21" y="28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1"/>
                  <a:pt x="17" y="21"/>
                  <a:pt x="17" y="21"/>
                </a:cubicBezTo>
                <a:cubicBezTo>
                  <a:pt x="18" y="20"/>
                  <a:pt x="18" y="20"/>
                  <a:pt x="19" y="19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7"/>
                  <a:pt x="23" y="27"/>
                  <a:pt x="23" y="27"/>
                </a:cubicBezTo>
                <a:cubicBezTo>
                  <a:pt x="24" y="27"/>
                  <a:pt x="24" y="28"/>
                  <a:pt x="25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6" y="28"/>
                  <a:pt x="27" y="27"/>
                  <a:pt x="26" y="26"/>
                </a:cubicBezTo>
                <a:cubicBezTo>
                  <a:pt x="26" y="23"/>
                  <a:pt x="26" y="23"/>
                  <a:pt x="26" y="23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8" y="24"/>
                  <a:pt x="28" y="24"/>
                </a:cubicBezTo>
                <a:cubicBezTo>
                  <a:pt x="28" y="24"/>
                  <a:pt x="29" y="24"/>
                  <a:pt x="29" y="24"/>
                </a:cubicBezTo>
                <a:cubicBezTo>
                  <a:pt x="30" y="23"/>
                  <a:pt x="29" y="22"/>
                  <a:pt x="29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20"/>
                  <a:pt x="31" y="19"/>
                  <a:pt x="31" y="18"/>
                </a:cubicBezTo>
                <a:cubicBezTo>
                  <a:pt x="31" y="17"/>
                  <a:pt x="30" y="17"/>
                  <a:pt x="29" y="17"/>
                </a:cubicBezTo>
                <a:cubicBezTo>
                  <a:pt x="24" y="19"/>
                  <a:pt x="24" y="19"/>
                  <a:pt x="24" y="19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7"/>
                  <a:pt x="20" y="16"/>
                  <a:pt x="20" y="16"/>
                </a:cubicBezTo>
                <a:cubicBezTo>
                  <a:pt x="20" y="15"/>
                  <a:pt x="20" y="15"/>
                  <a:pt x="20" y="15"/>
                </a:cubicBezTo>
                <a:cubicBezTo>
                  <a:pt x="24" y="13"/>
                  <a:pt x="24" y="13"/>
                  <a:pt x="24" y="13"/>
                </a:cubicBezTo>
                <a:lnTo>
                  <a:pt x="29" y="14"/>
                </a:lnTo>
                <a:close/>
                <a:moveTo>
                  <a:pt x="15" y="18"/>
                </a:moveTo>
                <a:cubicBezTo>
                  <a:pt x="14" y="18"/>
                  <a:pt x="13" y="17"/>
                  <a:pt x="13" y="16"/>
                </a:cubicBezTo>
                <a:cubicBezTo>
                  <a:pt x="13" y="14"/>
                  <a:pt x="14" y="13"/>
                  <a:pt x="15" y="13"/>
                </a:cubicBezTo>
                <a:cubicBezTo>
                  <a:pt x="17" y="13"/>
                  <a:pt x="18" y="14"/>
                  <a:pt x="18" y="16"/>
                </a:cubicBezTo>
                <a:cubicBezTo>
                  <a:pt x="18" y="17"/>
                  <a:pt x="17" y="18"/>
                  <a:pt x="15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5" name="Oval 14"/>
          <p:cNvSpPr>
            <a:spLocks noChangeArrowheads="1"/>
          </p:cNvSpPr>
          <p:nvPr/>
        </p:nvSpPr>
        <p:spPr bwMode="auto">
          <a:xfrm>
            <a:off x="5165725" y="2624138"/>
            <a:ext cx="687388" cy="692150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666" name="Freeform 88"/>
          <p:cNvSpPr>
            <a:spLocks noEditPoints="1"/>
          </p:cNvSpPr>
          <p:nvPr/>
        </p:nvSpPr>
        <p:spPr bwMode="auto">
          <a:xfrm>
            <a:off x="5278438" y="2665413"/>
            <a:ext cx="230187" cy="384175"/>
          </a:xfrm>
          <a:custGeom>
            <a:avLst/>
            <a:gdLst>
              <a:gd name="T0" fmla="*/ 0 w 61"/>
              <a:gd name="T1" fmla="*/ 2147483647 h 102"/>
              <a:gd name="T2" fmla="*/ 2147483647 w 61"/>
              <a:gd name="T3" fmla="*/ 2147483647 h 102"/>
              <a:gd name="T4" fmla="*/ 2147483647 w 61"/>
              <a:gd name="T5" fmla="*/ 2147483647 h 102"/>
              <a:gd name="T6" fmla="*/ 2147483647 w 61"/>
              <a:gd name="T7" fmla="*/ 0 h 102"/>
              <a:gd name="T8" fmla="*/ 0 w 61"/>
              <a:gd name="T9" fmla="*/ 2147483647 h 102"/>
              <a:gd name="T10" fmla="*/ 2147483647 w 61"/>
              <a:gd name="T11" fmla="*/ 2147483647 h 102"/>
              <a:gd name="T12" fmla="*/ 2147483647 w 61"/>
              <a:gd name="T13" fmla="*/ 2147483647 h 102"/>
              <a:gd name="T14" fmla="*/ 2147483647 w 61"/>
              <a:gd name="T15" fmla="*/ 2147483647 h 102"/>
              <a:gd name="T16" fmla="*/ 2147483647 w 61"/>
              <a:gd name="T17" fmla="*/ 2147483647 h 102"/>
              <a:gd name="T18" fmla="*/ 2147483647 w 61"/>
              <a:gd name="T19" fmla="*/ 2147483647 h 102"/>
              <a:gd name="T20" fmla="*/ 2147483647 w 61"/>
              <a:gd name="T21" fmla="*/ 2147483647 h 102"/>
              <a:gd name="T22" fmla="*/ 2147483647 w 61"/>
              <a:gd name="T23" fmla="*/ 2147483647 h 1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102">
                <a:moveTo>
                  <a:pt x="0" y="72"/>
                </a:moveTo>
                <a:cubicBezTo>
                  <a:pt x="0" y="89"/>
                  <a:pt x="14" y="102"/>
                  <a:pt x="31" y="102"/>
                </a:cubicBezTo>
                <a:cubicBezTo>
                  <a:pt x="47" y="102"/>
                  <a:pt x="61" y="89"/>
                  <a:pt x="61" y="72"/>
                </a:cubicBezTo>
                <a:cubicBezTo>
                  <a:pt x="61" y="48"/>
                  <a:pt x="33" y="16"/>
                  <a:pt x="31" y="0"/>
                </a:cubicBezTo>
                <a:cubicBezTo>
                  <a:pt x="29" y="16"/>
                  <a:pt x="0" y="49"/>
                  <a:pt x="0" y="72"/>
                </a:cubicBezTo>
                <a:close/>
                <a:moveTo>
                  <a:pt x="51" y="72"/>
                </a:moveTo>
                <a:cubicBezTo>
                  <a:pt x="51" y="83"/>
                  <a:pt x="42" y="93"/>
                  <a:pt x="31" y="93"/>
                </a:cubicBezTo>
                <a:cubicBezTo>
                  <a:pt x="19" y="93"/>
                  <a:pt x="10" y="83"/>
                  <a:pt x="10" y="72"/>
                </a:cubicBezTo>
                <a:cubicBezTo>
                  <a:pt x="10" y="61"/>
                  <a:pt x="19" y="46"/>
                  <a:pt x="27" y="32"/>
                </a:cubicBezTo>
                <a:cubicBezTo>
                  <a:pt x="28" y="30"/>
                  <a:pt x="29" y="27"/>
                  <a:pt x="31" y="25"/>
                </a:cubicBezTo>
                <a:cubicBezTo>
                  <a:pt x="32" y="27"/>
                  <a:pt x="33" y="30"/>
                  <a:pt x="35" y="32"/>
                </a:cubicBezTo>
                <a:cubicBezTo>
                  <a:pt x="43" y="46"/>
                  <a:pt x="51" y="61"/>
                  <a:pt x="51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7" name="Freeform 89"/>
          <p:cNvSpPr>
            <a:spLocks noEditPoints="1"/>
          </p:cNvSpPr>
          <p:nvPr/>
        </p:nvSpPr>
        <p:spPr bwMode="auto">
          <a:xfrm>
            <a:off x="5511800" y="2838450"/>
            <a:ext cx="228600" cy="387350"/>
          </a:xfrm>
          <a:custGeom>
            <a:avLst/>
            <a:gdLst>
              <a:gd name="T0" fmla="*/ 0 w 61"/>
              <a:gd name="T1" fmla="*/ 2147483647 h 103"/>
              <a:gd name="T2" fmla="*/ 2147483647 w 61"/>
              <a:gd name="T3" fmla="*/ 2147483647 h 103"/>
              <a:gd name="T4" fmla="*/ 2147483647 w 61"/>
              <a:gd name="T5" fmla="*/ 2147483647 h 103"/>
              <a:gd name="T6" fmla="*/ 2147483647 w 61"/>
              <a:gd name="T7" fmla="*/ 0 h 103"/>
              <a:gd name="T8" fmla="*/ 0 w 61"/>
              <a:gd name="T9" fmla="*/ 2147483647 h 103"/>
              <a:gd name="T10" fmla="*/ 2147483647 w 61"/>
              <a:gd name="T11" fmla="*/ 2147483647 h 103"/>
              <a:gd name="T12" fmla="*/ 2147483647 w 61"/>
              <a:gd name="T13" fmla="*/ 2147483647 h 103"/>
              <a:gd name="T14" fmla="*/ 2147483647 w 61"/>
              <a:gd name="T15" fmla="*/ 2147483647 h 103"/>
              <a:gd name="T16" fmla="*/ 2147483647 w 61"/>
              <a:gd name="T17" fmla="*/ 2147483647 h 103"/>
              <a:gd name="T18" fmla="*/ 2147483647 w 61"/>
              <a:gd name="T19" fmla="*/ 2147483647 h 103"/>
              <a:gd name="T20" fmla="*/ 2147483647 w 61"/>
              <a:gd name="T21" fmla="*/ 2147483647 h 103"/>
              <a:gd name="T22" fmla="*/ 2147483647 w 61"/>
              <a:gd name="T23" fmla="*/ 2147483647 h 1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1" h="103">
                <a:moveTo>
                  <a:pt x="0" y="73"/>
                </a:moveTo>
                <a:cubicBezTo>
                  <a:pt x="0" y="89"/>
                  <a:pt x="14" y="103"/>
                  <a:pt x="30" y="103"/>
                </a:cubicBezTo>
                <a:cubicBezTo>
                  <a:pt x="47" y="103"/>
                  <a:pt x="61" y="89"/>
                  <a:pt x="61" y="73"/>
                </a:cubicBezTo>
                <a:cubicBezTo>
                  <a:pt x="61" y="48"/>
                  <a:pt x="32" y="17"/>
                  <a:pt x="30" y="0"/>
                </a:cubicBezTo>
                <a:cubicBezTo>
                  <a:pt x="28" y="17"/>
                  <a:pt x="0" y="49"/>
                  <a:pt x="0" y="73"/>
                </a:cubicBezTo>
                <a:close/>
                <a:moveTo>
                  <a:pt x="51" y="73"/>
                </a:moveTo>
                <a:cubicBezTo>
                  <a:pt x="51" y="84"/>
                  <a:pt x="42" y="93"/>
                  <a:pt x="30" y="93"/>
                </a:cubicBezTo>
                <a:cubicBezTo>
                  <a:pt x="19" y="93"/>
                  <a:pt x="10" y="84"/>
                  <a:pt x="10" y="73"/>
                </a:cubicBezTo>
                <a:cubicBezTo>
                  <a:pt x="10" y="62"/>
                  <a:pt x="19" y="46"/>
                  <a:pt x="26" y="33"/>
                </a:cubicBezTo>
                <a:cubicBezTo>
                  <a:pt x="28" y="30"/>
                  <a:pt x="29" y="28"/>
                  <a:pt x="30" y="26"/>
                </a:cubicBezTo>
                <a:cubicBezTo>
                  <a:pt x="32" y="28"/>
                  <a:pt x="33" y="30"/>
                  <a:pt x="34" y="33"/>
                </a:cubicBezTo>
                <a:cubicBezTo>
                  <a:pt x="42" y="46"/>
                  <a:pt x="51" y="61"/>
                  <a:pt x="51" y="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8" name="Oval 10"/>
          <p:cNvSpPr>
            <a:spLocks noChangeArrowheads="1"/>
          </p:cNvSpPr>
          <p:nvPr/>
        </p:nvSpPr>
        <p:spPr bwMode="auto">
          <a:xfrm>
            <a:off x="755650" y="2624138"/>
            <a:ext cx="692150" cy="692150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669" name="Freeform 96"/>
          <p:cNvSpPr>
            <a:spLocks/>
          </p:cNvSpPr>
          <p:nvPr/>
        </p:nvSpPr>
        <p:spPr bwMode="auto">
          <a:xfrm>
            <a:off x="1008063" y="2849563"/>
            <a:ext cx="252412" cy="327025"/>
          </a:xfrm>
          <a:custGeom>
            <a:avLst/>
            <a:gdLst>
              <a:gd name="T0" fmla="*/ 2147483647 w 67"/>
              <a:gd name="T1" fmla="*/ 2147483647 h 87"/>
              <a:gd name="T2" fmla="*/ 2147483647 w 67"/>
              <a:gd name="T3" fmla="*/ 2147483647 h 87"/>
              <a:gd name="T4" fmla="*/ 2147483647 w 67"/>
              <a:gd name="T5" fmla="*/ 2147483647 h 87"/>
              <a:gd name="T6" fmla="*/ 2147483647 w 67"/>
              <a:gd name="T7" fmla="*/ 0 h 87"/>
              <a:gd name="T8" fmla="*/ 0 w 67"/>
              <a:gd name="T9" fmla="*/ 2147483647 h 87"/>
              <a:gd name="T10" fmla="*/ 2147483647 w 67"/>
              <a:gd name="T11" fmla="*/ 2147483647 h 87"/>
              <a:gd name="T12" fmla="*/ 2147483647 w 67"/>
              <a:gd name="T13" fmla="*/ 2147483647 h 87"/>
              <a:gd name="T14" fmla="*/ 2147483647 w 67"/>
              <a:gd name="T15" fmla="*/ 2147483647 h 87"/>
              <a:gd name="T16" fmla="*/ 2147483647 w 67"/>
              <a:gd name="T17" fmla="*/ 2147483647 h 87"/>
              <a:gd name="T18" fmla="*/ 2147483647 w 67"/>
              <a:gd name="T19" fmla="*/ 2147483647 h 87"/>
              <a:gd name="T20" fmla="*/ 2147483647 w 67"/>
              <a:gd name="T21" fmla="*/ 2147483647 h 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" h="87">
                <a:moveTo>
                  <a:pt x="47" y="16"/>
                </a:moveTo>
                <a:cubicBezTo>
                  <a:pt x="53" y="16"/>
                  <a:pt x="59" y="18"/>
                  <a:pt x="63" y="19"/>
                </a:cubicBezTo>
                <a:cubicBezTo>
                  <a:pt x="67" y="4"/>
                  <a:pt x="67" y="4"/>
                  <a:pt x="67" y="4"/>
                </a:cubicBezTo>
                <a:cubicBezTo>
                  <a:pt x="63" y="2"/>
                  <a:pt x="56" y="0"/>
                  <a:pt x="46" y="0"/>
                </a:cubicBezTo>
                <a:cubicBezTo>
                  <a:pt x="20" y="0"/>
                  <a:pt x="0" y="16"/>
                  <a:pt x="0" y="45"/>
                </a:cubicBezTo>
                <a:cubicBezTo>
                  <a:pt x="0" y="69"/>
                  <a:pt x="15" y="87"/>
                  <a:pt x="44" y="87"/>
                </a:cubicBezTo>
                <a:cubicBezTo>
                  <a:pt x="54" y="87"/>
                  <a:pt x="62" y="86"/>
                  <a:pt x="66" y="84"/>
                </a:cubicBezTo>
                <a:cubicBezTo>
                  <a:pt x="63" y="69"/>
                  <a:pt x="63" y="69"/>
                  <a:pt x="63" y="69"/>
                </a:cubicBezTo>
                <a:cubicBezTo>
                  <a:pt x="59" y="70"/>
                  <a:pt x="53" y="72"/>
                  <a:pt x="47" y="72"/>
                </a:cubicBezTo>
                <a:cubicBezTo>
                  <a:pt x="30" y="72"/>
                  <a:pt x="20" y="61"/>
                  <a:pt x="20" y="44"/>
                </a:cubicBezTo>
                <a:cubicBezTo>
                  <a:pt x="20" y="25"/>
                  <a:pt x="31" y="16"/>
                  <a:pt x="47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70" name="Freeform 97"/>
          <p:cNvSpPr>
            <a:spLocks noEditPoints="1"/>
          </p:cNvSpPr>
          <p:nvPr/>
        </p:nvSpPr>
        <p:spPr bwMode="auto">
          <a:xfrm>
            <a:off x="906463" y="2740025"/>
            <a:ext cx="131762" cy="131763"/>
          </a:xfrm>
          <a:custGeom>
            <a:avLst/>
            <a:gdLst>
              <a:gd name="T0" fmla="*/ 2147483647 w 35"/>
              <a:gd name="T1" fmla="*/ 0 h 35"/>
              <a:gd name="T2" fmla="*/ 0 w 35"/>
              <a:gd name="T3" fmla="*/ 2147483647 h 35"/>
              <a:gd name="T4" fmla="*/ 2147483647 w 35"/>
              <a:gd name="T5" fmla="*/ 2147483647 h 35"/>
              <a:gd name="T6" fmla="*/ 2147483647 w 35"/>
              <a:gd name="T7" fmla="*/ 2147483647 h 35"/>
              <a:gd name="T8" fmla="*/ 2147483647 w 35"/>
              <a:gd name="T9" fmla="*/ 0 h 35"/>
              <a:gd name="T10" fmla="*/ 2147483647 w 35"/>
              <a:gd name="T11" fmla="*/ 2147483647 h 35"/>
              <a:gd name="T12" fmla="*/ 2147483647 w 35"/>
              <a:gd name="T13" fmla="*/ 2147483647 h 35"/>
              <a:gd name="T14" fmla="*/ 2147483647 w 35"/>
              <a:gd name="T15" fmla="*/ 2147483647 h 35"/>
              <a:gd name="T16" fmla="*/ 2147483647 w 35"/>
              <a:gd name="T17" fmla="*/ 2147483647 h 35"/>
              <a:gd name="T18" fmla="*/ 2147483647 w 35"/>
              <a:gd name="T19" fmla="*/ 2147483647 h 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5" h="35">
                <a:moveTo>
                  <a:pt x="18" y="0"/>
                </a:moveTo>
                <a:cubicBezTo>
                  <a:pt x="8" y="0"/>
                  <a:pt x="0" y="8"/>
                  <a:pt x="0" y="17"/>
                </a:cubicBezTo>
                <a:cubicBezTo>
                  <a:pt x="0" y="27"/>
                  <a:pt x="8" y="35"/>
                  <a:pt x="18" y="35"/>
                </a:cubicBezTo>
                <a:cubicBezTo>
                  <a:pt x="28" y="35"/>
                  <a:pt x="35" y="27"/>
                  <a:pt x="35" y="17"/>
                </a:cubicBezTo>
                <a:cubicBezTo>
                  <a:pt x="35" y="8"/>
                  <a:pt x="28" y="0"/>
                  <a:pt x="18" y="0"/>
                </a:cubicBezTo>
                <a:close/>
                <a:moveTo>
                  <a:pt x="18" y="28"/>
                </a:moveTo>
                <a:cubicBezTo>
                  <a:pt x="12" y="28"/>
                  <a:pt x="6" y="23"/>
                  <a:pt x="6" y="17"/>
                </a:cubicBezTo>
                <a:cubicBezTo>
                  <a:pt x="6" y="11"/>
                  <a:pt x="12" y="5"/>
                  <a:pt x="18" y="5"/>
                </a:cubicBezTo>
                <a:cubicBezTo>
                  <a:pt x="24" y="5"/>
                  <a:pt x="29" y="11"/>
                  <a:pt x="29" y="17"/>
                </a:cubicBezTo>
                <a:cubicBezTo>
                  <a:pt x="29" y="23"/>
                  <a:pt x="24" y="28"/>
                  <a:pt x="18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71" name="Oval 119"/>
          <p:cNvSpPr>
            <a:spLocks noChangeArrowheads="1"/>
          </p:cNvSpPr>
          <p:nvPr/>
        </p:nvSpPr>
        <p:spPr bwMode="auto">
          <a:xfrm>
            <a:off x="9582150" y="2628900"/>
            <a:ext cx="692150" cy="687388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672" name="Freeform 136"/>
          <p:cNvSpPr>
            <a:spLocks noEditPoints="1"/>
          </p:cNvSpPr>
          <p:nvPr/>
        </p:nvSpPr>
        <p:spPr bwMode="auto">
          <a:xfrm>
            <a:off x="9736138" y="2711450"/>
            <a:ext cx="390525" cy="469900"/>
          </a:xfrm>
          <a:custGeom>
            <a:avLst/>
            <a:gdLst>
              <a:gd name="T0" fmla="*/ 2147483647 w 104"/>
              <a:gd name="T1" fmla="*/ 2147483647 h 125"/>
              <a:gd name="T2" fmla="*/ 2147483647 w 104"/>
              <a:gd name="T3" fmla="*/ 0 h 125"/>
              <a:gd name="T4" fmla="*/ 2147483647 w 104"/>
              <a:gd name="T5" fmla="*/ 2147483647 h 125"/>
              <a:gd name="T6" fmla="*/ 2147483647 w 104"/>
              <a:gd name="T7" fmla="*/ 2147483647 h 125"/>
              <a:gd name="T8" fmla="*/ 0 w 104"/>
              <a:gd name="T9" fmla="*/ 2147483647 h 125"/>
              <a:gd name="T10" fmla="*/ 2147483647 w 104"/>
              <a:gd name="T11" fmla="*/ 2147483647 h 125"/>
              <a:gd name="T12" fmla="*/ 2147483647 w 104"/>
              <a:gd name="T13" fmla="*/ 2147483647 h 125"/>
              <a:gd name="T14" fmla="*/ 2147483647 w 104"/>
              <a:gd name="T15" fmla="*/ 2147483647 h 125"/>
              <a:gd name="T16" fmla="*/ 2147483647 w 104"/>
              <a:gd name="T17" fmla="*/ 2147483647 h 125"/>
              <a:gd name="T18" fmla="*/ 2147483647 w 104"/>
              <a:gd name="T19" fmla="*/ 2147483647 h 125"/>
              <a:gd name="T20" fmla="*/ 2147483647 w 104"/>
              <a:gd name="T21" fmla="*/ 2147483647 h 125"/>
              <a:gd name="T22" fmla="*/ 2147483647 w 104"/>
              <a:gd name="T23" fmla="*/ 2147483647 h 1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4" h="125">
                <a:moveTo>
                  <a:pt x="73" y="26"/>
                </a:moveTo>
                <a:cubicBezTo>
                  <a:pt x="70" y="11"/>
                  <a:pt x="62" y="0"/>
                  <a:pt x="52" y="0"/>
                </a:cubicBezTo>
                <a:cubicBezTo>
                  <a:pt x="42" y="0"/>
                  <a:pt x="34" y="11"/>
                  <a:pt x="31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0" y="125"/>
                  <a:pt x="0" y="125"/>
                  <a:pt x="0" y="125"/>
                </a:cubicBezTo>
                <a:cubicBezTo>
                  <a:pt x="104" y="125"/>
                  <a:pt x="104" y="125"/>
                  <a:pt x="104" y="125"/>
                </a:cubicBezTo>
                <a:cubicBezTo>
                  <a:pt x="95" y="26"/>
                  <a:pt x="95" y="26"/>
                  <a:pt x="95" y="26"/>
                </a:cubicBezTo>
                <a:lnTo>
                  <a:pt x="73" y="26"/>
                </a:lnTo>
                <a:close/>
                <a:moveTo>
                  <a:pt x="39" y="26"/>
                </a:moveTo>
                <a:cubicBezTo>
                  <a:pt x="42" y="15"/>
                  <a:pt x="47" y="8"/>
                  <a:pt x="52" y="8"/>
                </a:cubicBezTo>
                <a:cubicBezTo>
                  <a:pt x="57" y="8"/>
                  <a:pt x="62" y="15"/>
                  <a:pt x="65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73" name="Oval 117"/>
          <p:cNvSpPr>
            <a:spLocks noChangeArrowheads="1"/>
          </p:cNvSpPr>
          <p:nvPr/>
        </p:nvSpPr>
        <p:spPr bwMode="auto">
          <a:xfrm>
            <a:off x="7372350" y="2628900"/>
            <a:ext cx="692150" cy="687388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674" name="Freeform 144"/>
          <p:cNvSpPr>
            <a:spLocks noEditPoints="1"/>
          </p:cNvSpPr>
          <p:nvPr/>
        </p:nvSpPr>
        <p:spPr bwMode="auto">
          <a:xfrm>
            <a:off x="7497763" y="2857500"/>
            <a:ext cx="439737" cy="307975"/>
          </a:xfrm>
          <a:custGeom>
            <a:avLst/>
            <a:gdLst>
              <a:gd name="T0" fmla="*/ 0 w 277"/>
              <a:gd name="T1" fmla="*/ 2147483647 h 194"/>
              <a:gd name="T2" fmla="*/ 2147483647 w 277"/>
              <a:gd name="T3" fmla="*/ 2147483647 h 194"/>
              <a:gd name="T4" fmla="*/ 2147483647 w 277"/>
              <a:gd name="T5" fmla="*/ 0 h 194"/>
              <a:gd name="T6" fmla="*/ 0 w 277"/>
              <a:gd name="T7" fmla="*/ 0 h 194"/>
              <a:gd name="T8" fmla="*/ 0 w 277"/>
              <a:gd name="T9" fmla="*/ 2147483647 h 194"/>
              <a:gd name="T10" fmla="*/ 2147483647 w 277"/>
              <a:gd name="T11" fmla="*/ 2147483647 h 194"/>
              <a:gd name="T12" fmla="*/ 2147483647 w 277"/>
              <a:gd name="T13" fmla="*/ 2147483647 h 194"/>
              <a:gd name="T14" fmla="*/ 2147483647 w 277"/>
              <a:gd name="T15" fmla="*/ 2147483647 h 194"/>
              <a:gd name="T16" fmla="*/ 2147483647 w 277"/>
              <a:gd name="T17" fmla="*/ 2147483647 h 194"/>
              <a:gd name="T18" fmla="*/ 2147483647 w 277"/>
              <a:gd name="T19" fmla="*/ 2147483647 h 19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7" h="194">
                <a:moveTo>
                  <a:pt x="0" y="194"/>
                </a:moveTo>
                <a:lnTo>
                  <a:pt x="277" y="194"/>
                </a:lnTo>
                <a:lnTo>
                  <a:pt x="277" y="0"/>
                </a:lnTo>
                <a:lnTo>
                  <a:pt x="0" y="0"/>
                </a:lnTo>
                <a:lnTo>
                  <a:pt x="0" y="194"/>
                </a:lnTo>
                <a:close/>
                <a:moveTo>
                  <a:pt x="123" y="55"/>
                </a:moveTo>
                <a:lnTo>
                  <a:pt x="151" y="55"/>
                </a:lnTo>
                <a:lnTo>
                  <a:pt x="151" y="107"/>
                </a:lnTo>
                <a:lnTo>
                  <a:pt x="123" y="107"/>
                </a:lnTo>
                <a:lnTo>
                  <a:pt x="123" y="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75" name="Freeform 145"/>
          <p:cNvSpPr>
            <a:spLocks/>
          </p:cNvSpPr>
          <p:nvPr/>
        </p:nvSpPr>
        <p:spPr bwMode="auto">
          <a:xfrm>
            <a:off x="7572375" y="2711450"/>
            <a:ext cx="288925" cy="134938"/>
          </a:xfrm>
          <a:custGeom>
            <a:avLst/>
            <a:gdLst>
              <a:gd name="T0" fmla="*/ 2147483647 w 77"/>
              <a:gd name="T1" fmla="*/ 0 h 36"/>
              <a:gd name="T2" fmla="*/ 0 w 77"/>
              <a:gd name="T3" fmla="*/ 2147483647 h 36"/>
              <a:gd name="T4" fmla="*/ 2147483647 w 77"/>
              <a:gd name="T5" fmla="*/ 2147483647 h 36"/>
              <a:gd name="T6" fmla="*/ 2147483647 w 77"/>
              <a:gd name="T7" fmla="*/ 2147483647 h 36"/>
              <a:gd name="T8" fmla="*/ 2147483647 w 77"/>
              <a:gd name="T9" fmla="*/ 2147483647 h 36"/>
              <a:gd name="T10" fmla="*/ 2147483647 w 77"/>
              <a:gd name="T11" fmla="*/ 2147483647 h 36"/>
              <a:gd name="T12" fmla="*/ 2147483647 w 77"/>
              <a:gd name="T13" fmla="*/ 0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7" h="36">
                <a:moveTo>
                  <a:pt x="39" y="0"/>
                </a:moveTo>
                <a:cubicBezTo>
                  <a:pt x="17" y="0"/>
                  <a:pt x="0" y="16"/>
                  <a:pt x="0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19"/>
                  <a:pt x="22" y="6"/>
                  <a:pt x="39" y="6"/>
                </a:cubicBezTo>
                <a:cubicBezTo>
                  <a:pt x="55" y="6"/>
                  <a:pt x="69" y="19"/>
                  <a:pt x="69" y="36"/>
                </a:cubicBezTo>
                <a:cubicBezTo>
                  <a:pt x="77" y="36"/>
                  <a:pt x="77" y="36"/>
                  <a:pt x="77" y="36"/>
                </a:cubicBezTo>
                <a:cubicBezTo>
                  <a:pt x="77" y="16"/>
                  <a:pt x="60" y="0"/>
                  <a:pt x="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76" name="Oval 116"/>
          <p:cNvSpPr>
            <a:spLocks noChangeArrowheads="1"/>
          </p:cNvSpPr>
          <p:nvPr/>
        </p:nvSpPr>
        <p:spPr bwMode="auto">
          <a:xfrm>
            <a:off x="6265863" y="2628900"/>
            <a:ext cx="692150" cy="687388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677" name="Freeform 166"/>
          <p:cNvSpPr>
            <a:spLocks/>
          </p:cNvSpPr>
          <p:nvPr/>
        </p:nvSpPr>
        <p:spPr bwMode="auto">
          <a:xfrm>
            <a:off x="6567488" y="2755900"/>
            <a:ext cx="82550" cy="71438"/>
          </a:xfrm>
          <a:custGeom>
            <a:avLst/>
            <a:gdLst>
              <a:gd name="T0" fmla="*/ 2147483647 w 22"/>
              <a:gd name="T1" fmla="*/ 2147483647 h 19"/>
              <a:gd name="T2" fmla="*/ 2147483647 w 22"/>
              <a:gd name="T3" fmla="*/ 2147483647 h 19"/>
              <a:gd name="T4" fmla="*/ 2147483647 w 22"/>
              <a:gd name="T5" fmla="*/ 0 h 19"/>
              <a:gd name="T6" fmla="*/ 2147483647 w 22"/>
              <a:gd name="T7" fmla="*/ 0 h 19"/>
              <a:gd name="T8" fmla="*/ 2147483647 w 22"/>
              <a:gd name="T9" fmla="*/ 0 h 19"/>
              <a:gd name="T10" fmla="*/ 2147483647 w 22"/>
              <a:gd name="T11" fmla="*/ 2147483647 h 19"/>
              <a:gd name="T12" fmla="*/ 2147483647 w 22"/>
              <a:gd name="T13" fmla="*/ 2147483647 h 19"/>
              <a:gd name="T14" fmla="*/ 2147483647 w 22"/>
              <a:gd name="T15" fmla="*/ 2147483647 h 19"/>
              <a:gd name="T16" fmla="*/ 2147483647 w 22"/>
              <a:gd name="T17" fmla="*/ 0 h 19"/>
              <a:gd name="T18" fmla="*/ 0 w 22"/>
              <a:gd name="T19" fmla="*/ 2147483647 h 19"/>
              <a:gd name="T20" fmla="*/ 0 w 22"/>
              <a:gd name="T21" fmla="*/ 2147483647 h 19"/>
              <a:gd name="T22" fmla="*/ 2147483647 w 22"/>
              <a:gd name="T23" fmla="*/ 2147483647 h 19"/>
              <a:gd name="T24" fmla="*/ 2147483647 w 22"/>
              <a:gd name="T25" fmla="*/ 2147483647 h 19"/>
              <a:gd name="T26" fmla="*/ 2147483647 w 22"/>
              <a:gd name="T27" fmla="*/ 2147483647 h 19"/>
              <a:gd name="T28" fmla="*/ 2147483647 w 22"/>
              <a:gd name="T29" fmla="*/ 2147483647 h 19"/>
              <a:gd name="T30" fmla="*/ 2147483647 w 22"/>
              <a:gd name="T31" fmla="*/ 2147483647 h 19"/>
              <a:gd name="T32" fmla="*/ 2147483647 w 22"/>
              <a:gd name="T33" fmla="*/ 2147483647 h 19"/>
              <a:gd name="T34" fmla="*/ 2147483647 w 22"/>
              <a:gd name="T35" fmla="*/ 2147483647 h 19"/>
              <a:gd name="T36" fmla="*/ 2147483647 w 22"/>
              <a:gd name="T37" fmla="*/ 2147483647 h 19"/>
              <a:gd name="T38" fmla="*/ 2147483647 w 22"/>
              <a:gd name="T39" fmla="*/ 2147483647 h 19"/>
              <a:gd name="T40" fmla="*/ 2147483647 w 22"/>
              <a:gd name="T41" fmla="*/ 2147483647 h 19"/>
              <a:gd name="T42" fmla="*/ 2147483647 w 22"/>
              <a:gd name="T43" fmla="*/ 2147483647 h 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2" h="19">
                <a:moveTo>
                  <a:pt x="21" y="3"/>
                </a:moveTo>
                <a:cubicBezTo>
                  <a:pt x="21" y="3"/>
                  <a:pt x="21" y="3"/>
                  <a:pt x="21" y="3"/>
                </a:cubicBezTo>
                <a:cubicBezTo>
                  <a:pt x="20" y="1"/>
                  <a:pt x="18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0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10" y="1"/>
                  <a:pt x="8" y="1"/>
                </a:cubicBezTo>
                <a:cubicBezTo>
                  <a:pt x="7" y="0"/>
                  <a:pt x="6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2" y="13"/>
                  <a:pt x="5" y="15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7" y="15"/>
                  <a:pt x="17" y="15"/>
                  <a:pt x="17" y="15"/>
                </a:cubicBezTo>
                <a:cubicBezTo>
                  <a:pt x="19" y="13"/>
                  <a:pt x="21" y="11"/>
                  <a:pt x="21" y="9"/>
                </a:cubicBezTo>
                <a:cubicBezTo>
                  <a:pt x="22" y="9"/>
                  <a:pt x="22" y="8"/>
                  <a:pt x="22" y="7"/>
                </a:cubicBezTo>
                <a:cubicBezTo>
                  <a:pt x="22" y="5"/>
                  <a:pt x="22" y="4"/>
                  <a:pt x="21" y="4"/>
                </a:cubicBezTo>
                <a:lnTo>
                  <a:pt x="21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78" name="Oval 167"/>
          <p:cNvSpPr>
            <a:spLocks noChangeArrowheads="1"/>
          </p:cNvSpPr>
          <p:nvPr/>
        </p:nvSpPr>
        <p:spPr bwMode="auto">
          <a:xfrm>
            <a:off x="6446838" y="2733675"/>
            <a:ext cx="82550" cy="793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679" name="Freeform 168"/>
          <p:cNvSpPr>
            <a:spLocks/>
          </p:cNvSpPr>
          <p:nvPr/>
        </p:nvSpPr>
        <p:spPr bwMode="auto">
          <a:xfrm>
            <a:off x="6402388" y="2819400"/>
            <a:ext cx="225425" cy="387350"/>
          </a:xfrm>
          <a:custGeom>
            <a:avLst/>
            <a:gdLst>
              <a:gd name="T0" fmla="*/ 2147483647 w 60"/>
              <a:gd name="T1" fmla="*/ 2147483647 h 103"/>
              <a:gd name="T2" fmla="*/ 2147483647 w 60"/>
              <a:gd name="T3" fmla="*/ 2147483647 h 103"/>
              <a:gd name="T4" fmla="*/ 2147483647 w 60"/>
              <a:gd name="T5" fmla="*/ 2147483647 h 103"/>
              <a:gd name="T6" fmla="*/ 2147483647 w 60"/>
              <a:gd name="T7" fmla="*/ 2147483647 h 103"/>
              <a:gd name="T8" fmla="*/ 2147483647 w 60"/>
              <a:gd name="T9" fmla="*/ 2147483647 h 103"/>
              <a:gd name="T10" fmla="*/ 2147483647 w 60"/>
              <a:gd name="T11" fmla="*/ 2147483647 h 103"/>
              <a:gd name="T12" fmla="*/ 2147483647 w 60"/>
              <a:gd name="T13" fmla="*/ 2147483647 h 103"/>
              <a:gd name="T14" fmla="*/ 2147483647 w 60"/>
              <a:gd name="T15" fmla="*/ 2147483647 h 103"/>
              <a:gd name="T16" fmla="*/ 2147483647 w 60"/>
              <a:gd name="T17" fmla="*/ 2147483647 h 103"/>
              <a:gd name="T18" fmla="*/ 2147483647 w 60"/>
              <a:gd name="T19" fmla="*/ 2147483647 h 103"/>
              <a:gd name="T20" fmla="*/ 0 w 60"/>
              <a:gd name="T21" fmla="*/ 2147483647 h 103"/>
              <a:gd name="T22" fmla="*/ 0 w 60"/>
              <a:gd name="T23" fmla="*/ 2147483647 h 103"/>
              <a:gd name="T24" fmla="*/ 0 w 60"/>
              <a:gd name="T25" fmla="*/ 2147483647 h 103"/>
              <a:gd name="T26" fmla="*/ 0 w 60"/>
              <a:gd name="T27" fmla="*/ 2147483647 h 103"/>
              <a:gd name="T28" fmla="*/ 2147483647 w 60"/>
              <a:gd name="T29" fmla="*/ 2147483647 h 103"/>
              <a:gd name="T30" fmla="*/ 2147483647 w 60"/>
              <a:gd name="T31" fmla="*/ 2147483647 h 103"/>
              <a:gd name="T32" fmla="*/ 2147483647 w 60"/>
              <a:gd name="T33" fmla="*/ 2147483647 h 103"/>
              <a:gd name="T34" fmla="*/ 2147483647 w 60"/>
              <a:gd name="T35" fmla="*/ 2147483647 h 103"/>
              <a:gd name="T36" fmla="*/ 2147483647 w 60"/>
              <a:gd name="T37" fmla="*/ 2147483647 h 103"/>
              <a:gd name="T38" fmla="*/ 2147483647 w 60"/>
              <a:gd name="T39" fmla="*/ 2147483647 h 103"/>
              <a:gd name="T40" fmla="*/ 2147483647 w 60"/>
              <a:gd name="T41" fmla="*/ 2147483647 h 103"/>
              <a:gd name="T42" fmla="*/ 2147483647 w 60"/>
              <a:gd name="T43" fmla="*/ 2147483647 h 103"/>
              <a:gd name="T44" fmla="*/ 2147483647 w 60"/>
              <a:gd name="T45" fmla="*/ 2147483647 h 103"/>
              <a:gd name="T46" fmla="*/ 2147483647 w 60"/>
              <a:gd name="T47" fmla="*/ 2147483647 h 103"/>
              <a:gd name="T48" fmla="*/ 2147483647 w 60"/>
              <a:gd name="T49" fmla="*/ 2147483647 h 103"/>
              <a:gd name="T50" fmla="*/ 2147483647 w 60"/>
              <a:gd name="T51" fmla="*/ 2147483647 h 103"/>
              <a:gd name="T52" fmla="*/ 2147483647 w 60"/>
              <a:gd name="T53" fmla="*/ 2147483647 h 103"/>
              <a:gd name="T54" fmla="*/ 2147483647 w 60"/>
              <a:gd name="T55" fmla="*/ 2147483647 h 103"/>
              <a:gd name="T56" fmla="*/ 2147483647 w 60"/>
              <a:gd name="T57" fmla="*/ 2147483647 h 103"/>
              <a:gd name="T58" fmla="*/ 2147483647 w 60"/>
              <a:gd name="T59" fmla="*/ 2147483647 h 103"/>
              <a:gd name="T60" fmla="*/ 2147483647 w 60"/>
              <a:gd name="T61" fmla="*/ 2147483647 h 103"/>
              <a:gd name="T62" fmla="*/ 2147483647 w 60"/>
              <a:gd name="T63" fmla="*/ 2147483647 h 103"/>
              <a:gd name="T64" fmla="*/ 2147483647 w 60"/>
              <a:gd name="T65" fmla="*/ 2147483647 h 103"/>
              <a:gd name="T66" fmla="*/ 2147483647 w 60"/>
              <a:gd name="T67" fmla="*/ 2147483647 h 103"/>
              <a:gd name="T68" fmla="*/ 2147483647 w 60"/>
              <a:gd name="T69" fmla="*/ 2147483647 h 103"/>
              <a:gd name="T70" fmla="*/ 2147483647 w 60"/>
              <a:gd name="T71" fmla="*/ 2147483647 h 103"/>
              <a:gd name="T72" fmla="*/ 2147483647 w 60"/>
              <a:gd name="T73" fmla="*/ 2147483647 h 103"/>
              <a:gd name="T74" fmla="*/ 2147483647 w 60"/>
              <a:gd name="T75" fmla="*/ 2147483647 h 103"/>
              <a:gd name="T76" fmla="*/ 2147483647 w 60"/>
              <a:gd name="T77" fmla="*/ 2147483647 h 10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" h="103">
                <a:moveTo>
                  <a:pt x="55" y="32"/>
                </a:moveTo>
                <a:cubicBezTo>
                  <a:pt x="54" y="31"/>
                  <a:pt x="54" y="31"/>
                  <a:pt x="54" y="31"/>
                </a:cubicBezTo>
                <a:cubicBezTo>
                  <a:pt x="54" y="30"/>
                  <a:pt x="54" y="30"/>
                  <a:pt x="54" y="30"/>
                </a:cubicBezTo>
                <a:cubicBezTo>
                  <a:pt x="54" y="30"/>
                  <a:pt x="54" y="30"/>
                  <a:pt x="54" y="30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7"/>
                  <a:pt x="44" y="6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2" y="4"/>
                  <a:pt x="42" y="4"/>
                  <a:pt x="41" y="4"/>
                </a:cubicBezTo>
                <a:cubicBezTo>
                  <a:pt x="35" y="0"/>
                  <a:pt x="24" y="1"/>
                  <a:pt x="23" y="1"/>
                </a:cubicBezTo>
                <a:cubicBezTo>
                  <a:pt x="22" y="1"/>
                  <a:pt x="0" y="0"/>
                  <a:pt x="0" y="1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3" y="58"/>
                  <a:pt x="9" y="53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11" y="14"/>
                  <a:pt x="11" y="17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93"/>
                  <a:pt x="12" y="93"/>
                  <a:pt x="12" y="93"/>
                </a:cubicBezTo>
                <a:cubicBezTo>
                  <a:pt x="18" y="103"/>
                  <a:pt x="21" y="91"/>
                  <a:pt x="21" y="91"/>
                </a:cubicBezTo>
                <a:cubicBezTo>
                  <a:pt x="21" y="47"/>
                  <a:pt x="21" y="47"/>
                  <a:pt x="21" y="47"/>
                </a:cubicBezTo>
                <a:cubicBezTo>
                  <a:pt x="23" y="47"/>
                  <a:pt x="23" y="47"/>
                  <a:pt x="23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5" y="91"/>
                  <a:pt x="25" y="91"/>
                  <a:pt x="25" y="91"/>
                </a:cubicBezTo>
                <a:cubicBezTo>
                  <a:pt x="25" y="91"/>
                  <a:pt x="28" y="103"/>
                  <a:pt x="34" y="93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6"/>
                  <a:pt x="35" y="16"/>
                  <a:pt x="35" y="16"/>
                </a:cubicBezTo>
                <a:cubicBezTo>
                  <a:pt x="36" y="16"/>
                  <a:pt x="37" y="15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45" y="33"/>
                  <a:pt x="45" y="33"/>
                  <a:pt x="45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52" y="51"/>
                  <a:pt x="52" y="51"/>
                  <a:pt x="52" y="51"/>
                </a:cubicBezTo>
                <a:cubicBezTo>
                  <a:pt x="59" y="52"/>
                  <a:pt x="60" y="47"/>
                  <a:pt x="60" y="47"/>
                </a:cubicBezTo>
                <a:cubicBezTo>
                  <a:pt x="55" y="32"/>
                  <a:pt x="55" y="32"/>
                  <a:pt x="55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80" name="Oval 169"/>
          <p:cNvSpPr>
            <a:spLocks noChangeArrowheads="1"/>
          </p:cNvSpPr>
          <p:nvPr/>
        </p:nvSpPr>
        <p:spPr bwMode="auto">
          <a:xfrm>
            <a:off x="6691313" y="2759075"/>
            <a:ext cx="79375" cy="793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681" name="Freeform 170"/>
          <p:cNvSpPr>
            <a:spLocks/>
          </p:cNvSpPr>
          <p:nvPr/>
        </p:nvSpPr>
        <p:spPr bwMode="auto">
          <a:xfrm>
            <a:off x="6589713" y="2846388"/>
            <a:ext cx="244475" cy="357187"/>
          </a:xfrm>
          <a:custGeom>
            <a:avLst/>
            <a:gdLst>
              <a:gd name="T0" fmla="*/ 2147483647 w 65"/>
              <a:gd name="T1" fmla="*/ 2147483647 h 95"/>
              <a:gd name="T2" fmla="*/ 2147483647 w 65"/>
              <a:gd name="T3" fmla="*/ 0 h 95"/>
              <a:gd name="T4" fmla="*/ 2147483647 w 65"/>
              <a:gd name="T5" fmla="*/ 0 h 95"/>
              <a:gd name="T6" fmla="*/ 2147483647 w 65"/>
              <a:gd name="T7" fmla="*/ 2147483647 h 95"/>
              <a:gd name="T8" fmla="*/ 2147483647 w 65"/>
              <a:gd name="T9" fmla="*/ 2147483647 h 95"/>
              <a:gd name="T10" fmla="*/ 2147483647 w 65"/>
              <a:gd name="T11" fmla="*/ 2147483647 h 95"/>
              <a:gd name="T12" fmla="*/ 2147483647 w 65"/>
              <a:gd name="T13" fmla="*/ 2147483647 h 95"/>
              <a:gd name="T14" fmla="*/ 2147483647 w 65"/>
              <a:gd name="T15" fmla="*/ 2147483647 h 95"/>
              <a:gd name="T16" fmla="*/ 2147483647 w 65"/>
              <a:gd name="T17" fmla="*/ 2147483647 h 95"/>
              <a:gd name="T18" fmla="*/ 2147483647 w 65"/>
              <a:gd name="T19" fmla="*/ 2147483647 h 95"/>
              <a:gd name="T20" fmla="*/ 2147483647 w 65"/>
              <a:gd name="T21" fmla="*/ 2147483647 h 95"/>
              <a:gd name="T22" fmla="*/ 2147483647 w 65"/>
              <a:gd name="T23" fmla="*/ 2147483647 h 95"/>
              <a:gd name="T24" fmla="*/ 2147483647 w 65"/>
              <a:gd name="T25" fmla="*/ 2147483647 h 95"/>
              <a:gd name="T26" fmla="*/ 2147483647 w 65"/>
              <a:gd name="T27" fmla="*/ 2147483647 h 95"/>
              <a:gd name="T28" fmla="*/ 2147483647 w 65"/>
              <a:gd name="T29" fmla="*/ 2147483647 h 95"/>
              <a:gd name="T30" fmla="*/ 2147483647 w 65"/>
              <a:gd name="T31" fmla="*/ 2147483647 h 95"/>
              <a:gd name="T32" fmla="*/ 2147483647 w 65"/>
              <a:gd name="T33" fmla="*/ 2147483647 h 95"/>
              <a:gd name="T34" fmla="*/ 2147483647 w 65"/>
              <a:gd name="T35" fmla="*/ 2147483647 h 95"/>
              <a:gd name="T36" fmla="*/ 2147483647 w 65"/>
              <a:gd name="T37" fmla="*/ 2147483647 h 95"/>
              <a:gd name="T38" fmla="*/ 2147483647 w 65"/>
              <a:gd name="T39" fmla="*/ 2147483647 h 95"/>
              <a:gd name="T40" fmla="*/ 2147483647 w 65"/>
              <a:gd name="T41" fmla="*/ 2147483647 h 95"/>
              <a:gd name="T42" fmla="*/ 2147483647 w 65"/>
              <a:gd name="T43" fmla="*/ 2147483647 h 95"/>
              <a:gd name="T44" fmla="*/ 2147483647 w 65"/>
              <a:gd name="T45" fmla="*/ 2147483647 h 95"/>
              <a:gd name="T46" fmla="*/ 2147483647 w 65"/>
              <a:gd name="T47" fmla="*/ 2147483647 h 95"/>
              <a:gd name="T48" fmla="*/ 2147483647 w 65"/>
              <a:gd name="T49" fmla="*/ 2147483647 h 95"/>
              <a:gd name="T50" fmla="*/ 2147483647 w 65"/>
              <a:gd name="T51" fmla="*/ 2147483647 h 95"/>
              <a:gd name="T52" fmla="*/ 2147483647 w 65"/>
              <a:gd name="T53" fmla="*/ 2147483647 h 95"/>
              <a:gd name="T54" fmla="*/ 2147483647 w 65"/>
              <a:gd name="T55" fmla="*/ 2147483647 h 95"/>
              <a:gd name="T56" fmla="*/ 2147483647 w 65"/>
              <a:gd name="T57" fmla="*/ 2147483647 h 95"/>
              <a:gd name="T58" fmla="*/ 2147483647 w 65"/>
              <a:gd name="T59" fmla="*/ 2147483647 h 95"/>
              <a:gd name="T60" fmla="*/ 2147483647 w 65"/>
              <a:gd name="T61" fmla="*/ 2147483647 h 95"/>
              <a:gd name="T62" fmla="*/ 2147483647 w 65"/>
              <a:gd name="T63" fmla="*/ 2147483647 h 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5" h="95">
                <a:moveTo>
                  <a:pt x="58" y="8"/>
                </a:moveTo>
                <a:cubicBezTo>
                  <a:pt x="54" y="1"/>
                  <a:pt x="44" y="0"/>
                  <a:pt x="40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29" y="1"/>
                  <a:pt x="25" y="2"/>
                </a:cubicBezTo>
                <a:cubicBezTo>
                  <a:pt x="23" y="3"/>
                  <a:pt x="21" y="4"/>
                  <a:pt x="19" y="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0" y="41"/>
                  <a:pt x="4" y="43"/>
                </a:cubicBezTo>
                <a:cubicBezTo>
                  <a:pt x="4" y="43"/>
                  <a:pt x="7" y="44"/>
                  <a:pt x="10" y="40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5" y="12"/>
                  <a:pt x="26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8" y="14"/>
                  <a:pt x="27" y="16"/>
                </a:cubicBezTo>
                <a:cubicBezTo>
                  <a:pt x="19" y="57"/>
                  <a:pt x="19" y="57"/>
                  <a:pt x="19" y="57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87"/>
                  <a:pt x="27" y="87"/>
                  <a:pt x="27" y="87"/>
                </a:cubicBezTo>
                <a:cubicBezTo>
                  <a:pt x="34" y="95"/>
                  <a:pt x="38" y="85"/>
                  <a:pt x="38" y="85"/>
                </a:cubicBezTo>
                <a:cubicBezTo>
                  <a:pt x="38" y="57"/>
                  <a:pt x="38" y="57"/>
                  <a:pt x="38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85"/>
                  <a:pt x="40" y="85"/>
                  <a:pt x="40" y="85"/>
                </a:cubicBezTo>
                <a:cubicBezTo>
                  <a:pt x="40" y="85"/>
                  <a:pt x="44" y="95"/>
                  <a:pt x="50" y="87"/>
                </a:cubicBezTo>
                <a:cubicBezTo>
                  <a:pt x="51" y="57"/>
                  <a:pt x="51" y="57"/>
                  <a:pt x="51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49" y="16"/>
                  <a:pt x="49" y="16"/>
                  <a:pt x="49" y="16"/>
                </a:cubicBezTo>
                <a:cubicBezTo>
                  <a:pt x="48" y="12"/>
                  <a:pt x="51" y="13"/>
                  <a:pt x="51" y="13"/>
                </a:cubicBezTo>
                <a:cubicBezTo>
                  <a:pt x="51" y="14"/>
                  <a:pt x="51" y="14"/>
                  <a:pt x="51" y="14"/>
                </a:cubicBezTo>
                <a:cubicBezTo>
                  <a:pt x="56" y="44"/>
                  <a:pt x="56" y="44"/>
                  <a:pt x="56" y="44"/>
                </a:cubicBezTo>
                <a:cubicBezTo>
                  <a:pt x="57" y="48"/>
                  <a:pt x="61" y="48"/>
                  <a:pt x="61" y="48"/>
                </a:cubicBezTo>
                <a:cubicBezTo>
                  <a:pt x="65" y="47"/>
                  <a:pt x="65" y="41"/>
                  <a:pt x="65" y="41"/>
                </a:cubicBezTo>
                <a:lnTo>
                  <a:pt x="58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82" name="Oval 120"/>
          <p:cNvSpPr>
            <a:spLocks noChangeArrowheads="1"/>
          </p:cNvSpPr>
          <p:nvPr/>
        </p:nvSpPr>
        <p:spPr bwMode="auto">
          <a:xfrm>
            <a:off x="10687050" y="2628900"/>
            <a:ext cx="692150" cy="687388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683" name="Freeform 176"/>
          <p:cNvSpPr>
            <a:spLocks/>
          </p:cNvSpPr>
          <p:nvPr/>
        </p:nvSpPr>
        <p:spPr bwMode="auto">
          <a:xfrm>
            <a:off x="11006138" y="2860675"/>
            <a:ext cx="290512" cy="315913"/>
          </a:xfrm>
          <a:custGeom>
            <a:avLst/>
            <a:gdLst>
              <a:gd name="T0" fmla="*/ 2147483647 w 77"/>
              <a:gd name="T1" fmla="*/ 2147483647 h 84"/>
              <a:gd name="T2" fmla="*/ 2147483647 w 77"/>
              <a:gd name="T3" fmla="*/ 2147483647 h 84"/>
              <a:gd name="T4" fmla="*/ 2147483647 w 77"/>
              <a:gd name="T5" fmla="*/ 0 h 84"/>
              <a:gd name="T6" fmla="*/ 2147483647 w 77"/>
              <a:gd name="T7" fmla="*/ 2147483647 h 84"/>
              <a:gd name="T8" fmla="*/ 2147483647 w 77"/>
              <a:gd name="T9" fmla="*/ 2147483647 h 84"/>
              <a:gd name="T10" fmla="*/ 2147483647 w 77"/>
              <a:gd name="T11" fmla="*/ 2147483647 h 84"/>
              <a:gd name="T12" fmla="*/ 2147483647 w 77"/>
              <a:gd name="T13" fmla="*/ 2147483647 h 84"/>
              <a:gd name="T14" fmla="*/ 2147483647 w 77"/>
              <a:gd name="T15" fmla="*/ 2147483647 h 84"/>
              <a:gd name="T16" fmla="*/ 2147483647 w 77"/>
              <a:gd name="T17" fmla="*/ 2147483647 h 84"/>
              <a:gd name="T18" fmla="*/ 2147483647 w 77"/>
              <a:gd name="T19" fmla="*/ 2147483647 h 84"/>
              <a:gd name="T20" fmla="*/ 2147483647 w 77"/>
              <a:gd name="T21" fmla="*/ 2147483647 h 84"/>
              <a:gd name="T22" fmla="*/ 2147483647 w 77"/>
              <a:gd name="T23" fmla="*/ 2147483647 h 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7" h="84">
                <a:moveTo>
                  <a:pt x="64" y="10"/>
                </a:moveTo>
                <a:cubicBezTo>
                  <a:pt x="59" y="6"/>
                  <a:pt x="53" y="3"/>
                  <a:pt x="47" y="2"/>
                </a:cubicBezTo>
                <a:cubicBezTo>
                  <a:pt x="42" y="1"/>
                  <a:pt x="37" y="0"/>
                  <a:pt x="32" y="0"/>
                </a:cubicBezTo>
                <a:cubicBezTo>
                  <a:pt x="19" y="0"/>
                  <a:pt x="6" y="5"/>
                  <a:pt x="2" y="22"/>
                </a:cubicBezTo>
                <a:cubicBezTo>
                  <a:pt x="0" y="32"/>
                  <a:pt x="6" y="40"/>
                  <a:pt x="14" y="45"/>
                </a:cubicBezTo>
                <a:cubicBezTo>
                  <a:pt x="18" y="47"/>
                  <a:pt x="21" y="49"/>
                  <a:pt x="25" y="51"/>
                </a:cubicBezTo>
                <a:cubicBezTo>
                  <a:pt x="34" y="55"/>
                  <a:pt x="41" y="57"/>
                  <a:pt x="41" y="57"/>
                </a:cubicBezTo>
                <a:cubicBezTo>
                  <a:pt x="60" y="84"/>
                  <a:pt x="60" y="84"/>
                  <a:pt x="60" y="84"/>
                </a:cubicBezTo>
                <a:cubicBezTo>
                  <a:pt x="58" y="61"/>
                  <a:pt x="58" y="61"/>
                  <a:pt x="58" y="61"/>
                </a:cubicBezTo>
                <a:cubicBezTo>
                  <a:pt x="58" y="61"/>
                  <a:pt x="77" y="56"/>
                  <a:pt x="77" y="37"/>
                </a:cubicBezTo>
                <a:cubicBezTo>
                  <a:pt x="77" y="28"/>
                  <a:pt x="75" y="21"/>
                  <a:pt x="70" y="16"/>
                </a:cubicBezTo>
                <a:cubicBezTo>
                  <a:pt x="68" y="13"/>
                  <a:pt x="66" y="11"/>
                  <a:pt x="64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84" name="Freeform 177"/>
          <p:cNvSpPr>
            <a:spLocks/>
          </p:cNvSpPr>
          <p:nvPr/>
        </p:nvSpPr>
        <p:spPr bwMode="auto">
          <a:xfrm>
            <a:off x="10777538" y="2706688"/>
            <a:ext cx="500062" cy="485775"/>
          </a:xfrm>
          <a:custGeom>
            <a:avLst/>
            <a:gdLst>
              <a:gd name="T0" fmla="*/ 2147483647 w 133"/>
              <a:gd name="T1" fmla="*/ 0 h 129"/>
              <a:gd name="T2" fmla="*/ 2147483647 w 133"/>
              <a:gd name="T3" fmla="*/ 2147483647 h 129"/>
              <a:gd name="T4" fmla="*/ 0 w 133"/>
              <a:gd name="T5" fmla="*/ 2147483647 h 129"/>
              <a:gd name="T6" fmla="*/ 2147483647 w 133"/>
              <a:gd name="T7" fmla="*/ 2147483647 h 129"/>
              <a:gd name="T8" fmla="*/ 2147483647 w 133"/>
              <a:gd name="T9" fmla="*/ 2147483647 h 129"/>
              <a:gd name="T10" fmla="*/ 2147483647 w 133"/>
              <a:gd name="T11" fmla="*/ 2147483647 h 129"/>
              <a:gd name="T12" fmla="*/ 2147483647 w 133"/>
              <a:gd name="T13" fmla="*/ 2147483647 h 129"/>
              <a:gd name="T14" fmla="*/ 2147483647 w 133"/>
              <a:gd name="T15" fmla="*/ 2147483647 h 129"/>
              <a:gd name="T16" fmla="*/ 2147483647 w 133"/>
              <a:gd name="T17" fmla="*/ 2147483647 h 129"/>
              <a:gd name="T18" fmla="*/ 2147483647 w 133"/>
              <a:gd name="T19" fmla="*/ 2147483647 h 129"/>
              <a:gd name="T20" fmla="*/ 2147483647 w 133"/>
              <a:gd name="T21" fmla="*/ 2147483647 h 129"/>
              <a:gd name="T22" fmla="*/ 2147483647 w 133"/>
              <a:gd name="T23" fmla="*/ 2147483647 h 129"/>
              <a:gd name="T24" fmla="*/ 2147483647 w 133"/>
              <a:gd name="T25" fmla="*/ 2147483647 h 129"/>
              <a:gd name="T26" fmla="*/ 2147483647 w 133"/>
              <a:gd name="T27" fmla="*/ 2147483647 h 129"/>
              <a:gd name="T28" fmla="*/ 2147483647 w 133"/>
              <a:gd name="T29" fmla="*/ 2147483647 h 129"/>
              <a:gd name="T30" fmla="*/ 2147483647 w 133"/>
              <a:gd name="T31" fmla="*/ 2147483647 h 129"/>
              <a:gd name="T32" fmla="*/ 2147483647 w 133"/>
              <a:gd name="T33" fmla="*/ 2147483647 h 129"/>
              <a:gd name="T34" fmla="*/ 2147483647 w 133"/>
              <a:gd name="T35" fmla="*/ 2147483647 h 129"/>
              <a:gd name="T36" fmla="*/ 2147483647 w 133"/>
              <a:gd name="T37" fmla="*/ 2147483647 h 129"/>
              <a:gd name="T38" fmla="*/ 2147483647 w 133"/>
              <a:gd name="T39" fmla="*/ 2147483647 h 129"/>
              <a:gd name="T40" fmla="*/ 2147483647 w 133"/>
              <a:gd name="T41" fmla="*/ 2147483647 h 129"/>
              <a:gd name="T42" fmla="*/ 2147483647 w 133"/>
              <a:gd name="T43" fmla="*/ 0 h 12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3" h="129">
                <a:moveTo>
                  <a:pt x="74" y="0"/>
                </a:moveTo>
                <a:cubicBezTo>
                  <a:pt x="66" y="0"/>
                  <a:pt x="56" y="1"/>
                  <a:pt x="48" y="2"/>
                </a:cubicBezTo>
                <a:cubicBezTo>
                  <a:pt x="11" y="10"/>
                  <a:pt x="0" y="30"/>
                  <a:pt x="0" y="59"/>
                </a:cubicBezTo>
                <a:cubicBezTo>
                  <a:pt x="1" y="87"/>
                  <a:pt x="33" y="95"/>
                  <a:pt x="33" y="95"/>
                </a:cubicBezTo>
                <a:cubicBezTo>
                  <a:pt x="26" y="117"/>
                  <a:pt x="18" y="129"/>
                  <a:pt x="18" y="129"/>
                </a:cubicBezTo>
                <a:cubicBezTo>
                  <a:pt x="68" y="94"/>
                  <a:pt x="68" y="94"/>
                  <a:pt x="68" y="94"/>
                </a:cubicBezTo>
                <a:cubicBezTo>
                  <a:pt x="68" y="94"/>
                  <a:pt x="73" y="94"/>
                  <a:pt x="80" y="93"/>
                </a:cubicBezTo>
                <a:cubicBezTo>
                  <a:pt x="76" y="91"/>
                  <a:pt x="73" y="89"/>
                  <a:pt x="70" y="86"/>
                </a:cubicBezTo>
                <a:cubicBezTo>
                  <a:pt x="69" y="87"/>
                  <a:pt x="68" y="87"/>
                  <a:pt x="68" y="87"/>
                </a:cubicBezTo>
                <a:cubicBezTo>
                  <a:pt x="66" y="87"/>
                  <a:pt x="65" y="87"/>
                  <a:pt x="63" y="88"/>
                </a:cubicBezTo>
                <a:cubicBezTo>
                  <a:pt x="37" y="106"/>
                  <a:pt x="37" y="106"/>
                  <a:pt x="37" y="106"/>
                </a:cubicBezTo>
                <a:cubicBezTo>
                  <a:pt x="38" y="103"/>
                  <a:pt x="40" y="100"/>
                  <a:pt x="41" y="97"/>
                </a:cubicBezTo>
                <a:cubicBezTo>
                  <a:pt x="41" y="95"/>
                  <a:pt x="41" y="93"/>
                  <a:pt x="40" y="91"/>
                </a:cubicBezTo>
                <a:cubicBezTo>
                  <a:pt x="39" y="89"/>
                  <a:pt x="37" y="88"/>
                  <a:pt x="35" y="88"/>
                </a:cubicBezTo>
                <a:cubicBezTo>
                  <a:pt x="35" y="87"/>
                  <a:pt x="8" y="81"/>
                  <a:pt x="8" y="58"/>
                </a:cubicBezTo>
                <a:cubicBezTo>
                  <a:pt x="7" y="30"/>
                  <a:pt x="20" y="16"/>
                  <a:pt x="50" y="10"/>
                </a:cubicBezTo>
                <a:cubicBezTo>
                  <a:pt x="58" y="8"/>
                  <a:pt x="66" y="7"/>
                  <a:pt x="74" y="7"/>
                </a:cubicBezTo>
                <a:cubicBezTo>
                  <a:pt x="90" y="7"/>
                  <a:pt x="126" y="11"/>
                  <a:pt x="126" y="41"/>
                </a:cubicBezTo>
                <a:cubicBezTo>
                  <a:pt x="126" y="43"/>
                  <a:pt x="126" y="45"/>
                  <a:pt x="125" y="46"/>
                </a:cubicBezTo>
                <a:cubicBezTo>
                  <a:pt x="128" y="48"/>
                  <a:pt x="130" y="50"/>
                  <a:pt x="132" y="52"/>
                </a:cubicBezTo>
                <a:cubicBezTo>
                  <a:pt x="133" y="49"/>
                  <a:pt x="133" y="45"/>
                  <a:pt x="133" y="41"/>
                </a:cubicBezTo>
                <a:cubicBezTo>
                  <a:pt x="133" y="11"/>
                  <a:pt x="105" y="0"/>
                  <a:pt x="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85" name="Oval 118"/>
          <p:cNvSpPr>
            <a:spLocks noChangeArrowheads="1"/>
          </p:cNvSpPr>
          <p:nvPr/>
        </p:nvSpPr>
        <p:spPr bwMode="auto">
          <a:xfrm>
            <a:off x="8477250" y="2628900"/>
            <a:ext cx="692150" cy="687388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686" name="Freeform 202"/>
          <p:cNvSpPr>
            <a:spLocks/>
          </p:cNvSpPr>
          <p:nvPr/>
        </p:nvSpPr>
        <p:spPr bwMode="auto">
          <a:xfrm>
            <a:off x="8704263" y="2711450"/>
            <a:ext cx="247650" cy="488950"/>
          </a:xfrm>
          <a:custGeom>
            <a:avLst/>
            <a:gdLst>
              <a:gd name="T0" fmla="*/ 2147483647 w 66"/>
              <a:gd name="T1" fmla="*/ 2147483647 h 130"/>
              <a:gd name="T2" fmla="*/ 2147483647 w 66"/>
              <a:gd name="T3" fmla="*/ 2147483647 h 130"/>
              <a:gd name="T4" fmla="*/ 2147483647 w 66"/>
              <a:gd name="T5" fmla="*/ 2147483647 h 130"/>
              <a:gd name="T6" fmla="*/ 2147483647 w 66"/>
              <a:gd name="T7" fmla="*/ 2147483647 h 130"/>
              <a:gd name="T8" fmla="*/ 2147483647 w 66"/>
              <a:gd name="T9" fmla="*/ 2147483647 h 130"/>
              <a:gd name="T10" fmla="*/ 2147483647 w 66"/>
              <a:gd name="T11" fmla="*/ 2147483647 h 130"/>
              <a:gd name="T12" fmla="*/ 2147483647 w 66"/>
              <a:gd name="T13" fmla="*/ 2147483647 h 130"/>
              <a:gd name="T14" fmla="*/ 2147483647 w 66"/>
              <a:gd name="T15" fmla="*/ 2147483647 h 130"/>
              <a:gd name="T16" fmla="*/ 2147483647 w 66"/>
              <a:gd name="T17" fmla="*/ 2147483647 h 130"/>
              <a:gd name="T18" fmla="*/ 2147483647 w 66"/>
              <a:gd name="T19" fmla="*/ 2147483647 h 130"/>
              <a:gd name="T20" fmla="*/ 2147483647 w 66"/>
              <a:gd name="T21" fmla="*/ 2147483647 h 130"/>
              <a:gd name="T22" fmla="*/ 2147483647 w 66"/>
              <a:gd name="T23" fmla="*/ 2147483647 h 130"/>
              <a:gd name="T24" fmla="*/ 2147483647 w 66"/>
              <a:gd name="T25" fmla="*/ 2147483647 h 130"/>
              <a:gd name="T26" fmla="*/ 2147483647 w 66"/>
              <a:gd name="T27" fmla="*/ 2147483647 h 130"/>
              <a:gd name="T28" fmla="*/ 2147483647 w 66"/>
              <a:gd name="T29" fmla="*/ 2147483647 h 130"/>
              <a:gd name="T30" fmla="*/ 2147483647 w 66"/>
              <a:gd name="T31" fmla="*/ 2147483647 h 130"/>
              <a:gd name="T32" fmla="*/ 2147483647 w 66"/>
              <a:gd name="T33" fmla="*/ 2147483647 h 130"/>
              <a:gd name="T34" fmla="*/ 2147483647 w 66"/>
              <a:gd name="T35" fmla="*/ 2147483647 h 130"/>
              <a:gd name="T36" fmla="*/ 2147483647 w 66"/>
              <a:gd name="T37" fmla="*/ 2147483647 h 130"/>
              <a:gd name="T38" fmla="*/ 2147483647 w 66"/>
              <a:gd name="T39" fmla="*/ 2147483647 h 130"/>
              <a:gd name="T40" fmla="*/ 2147483647 w 66"/>
              <a:gd name="T41" fmla="*/ 2147483647 h 130"/>
              <a:gd name="T42" fmla="*/ 2147483647 w 66"/>
              <a:gd name="T43" fmla="*/ 2147483647 h 130"/>
              <a:gd name="T44" fmla="*/ 2147483647 w 66"/>
              <a:gd name="T45" fmla="*/ 2147483647 h 130"/>
              <a:gd name="T46" fmla="*/ 2147483647 w 66"/>
              <a:gd name="T47" fmla="*/ 2147483647 h 130"/>
              <a:gd name="T48" fmla="*/ 2147483647 w 66"/>
              <a:gd name="T49" fmla="*/ 2147483647 h 130"/>
              <a:gd name="T50" fmla="*/ 2147483647 w 66"/>
              <a:gd name="T51" fmla="*/ 2147483647 h 130"/>
              <a:gd name="T52" fmla="*/ 2147483647 w 66"/>
              <a:gd name="T53" fmla="*/ 2147483647 h 130"/>
              <a:gd name="T54" fmla="*/ 2147483647 w 66"/>
              <a:gd name="T55" fmla="*/ 2147483647 h 130"/>
              <a:gd name="T56" fmla="*/ 2147483647 w 66"/>
              <a:gd name="T57" fmla="*/ 2147483647 h 130"/>
              <a:gd name="T58" fmla="*/ 2147483647 w 66"/>
              <a:gd name="T59" fmla="*/ 2147483647 h 130"/>
              <a:gd name="T60" fmla="*/ 2147483647 w 66"/>
              <a:gd name="T61" fmla="*/ 2147483647 h 130"/>
              <a:gd name="T62" fmla="*/ 2147483647 w 66"/>
              <a:gd name="T63" fmla="*/ 2147483647 h 130"/>
              <a:gd name="T64" fmla="*/ 2147483647 w 66"/>
              <a:gd name="T65" fmla="*/ 2147483647 h 13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6" h="130">
                <a:moveTo>
                  <a:pt x="63" y="34"/>
                </a:moveTo>
                <a:cubicBezTo>
                  <a:pt x="62" y="32"/>
                  <a:pt x="61" y="30"/>
                  <a:pt x="61" y="28"/>
                </a:cubicBezTo>
                <a:cubicBezTo>
                  <a:pt x="59" y="29"/>
                  <a:pt x="58" y="30"/>
                  <a:pt x="57" y="32"/>
                </a:cubicBezTo>
                <a:cubicBezTo>
                  <a:pt x="56" y="30"/>
                  <a:pt x="54" y="29"/>
                  <a:pt x="54" y="28"/>
                </a:cubicBezTo>
                <a:cubicBezTo>
                  <a:pt x="51" y="22"/>
                  <a:pt x="48" y="17"/>
                  <a:pt x="45" y="11"/>
                </a:cubicBezTo>
                <a:cubicBezTo>
                  <a:pt x="39" y="2"/>
                  <a:pt x="28" y="0"/>
                  <a:pt x="18" y="6"/>
                </a:cubicBezTo>
                <a:cubicBezTo>
                  <a:pt x="13" y="9"/>
                  <a:pt x="11" y="17"/>
                  <a:pt x="14" y="22"/>
                </a:cubicBezTo>
                <a:cubicBezTo>
                  <a:pt x="14" y="23"/>
                  <a:pt x="15" y="23"/>
                  <a:pt x="15" y="23"/>
                </a:cubicBezTo>
                <a:cubicBezTo>
                  <a:pt x="16" y="24"/>
                  <a:pt x="17" y="25"/>
                  <a:pt x="18" y="26"/>
                </a:cubicBezTo>
                <a:cubicBezTo>
                  <a:pt x="18" y="27"/>
                  <a:pt x="18" y="28"/>
                  <a:pt x="18" y="29"/>
                </a:cubicBezTo>
                <a:cubicBezTo>
                  <a:pt x="20" y="30"/>
                  <a:pt x="21" y="31"/>
                  <a:pt x="22" y="33"/>
                </a:cubicBezTo>
                <a:cubicBezTo>
                  <a:pt x="25" y="37"/>
                  <a:pt x="26" y="37"/>
                  <a:pt x="31" y="34"/>
                </a:cubicBezTo>
                <a:cubicBezTo>
                  <a:pt x="32" y="34"/>
                  <a:pt x="33" y="34"/>
                  <a:pt x="34" y="35"/>
                </a:cubicBezTo>
                <a:cubicBezTo>
                  <a:pt x="37" y="38"/>
                  <a:pt x="36" y="42"/>
                  <a:pt x="34" y="45"/>
                </a:cubicBezTo>
                <a:cubicBezTo>
                  <a:pt x="30" y="49"/>
                  <a:pt x="26" y="53"/>
                  <a:pt x="22" y="57"/>
                </a:cubicBezTo>
                <a:cubicBezTo>
                  <a:pt x="19" y="59"/>
                  <a:pt x="18" y="60"/>
                  <a:pt x="20" y="64"/>
                </a:cubicBezTo>
                <a:cubicBezTo>
                  <a:pt x="21" y="65"/>
                  <a:pt x="22" y="66"/>
                  <a:pt x="23" y="67"/>
                </a:cubicBezTo>
                <a:cubicBezTo>
                  <a:pt x="23" y="68"/>
                  <a:pt x="21" y="69"/>
                  <a:pt x="20" y="70"/>
                </a:cubicBezTo>
                <a:cubicBezTo>
                  <a:pt x="15" y="75"/>
                  <a:pt x="10" y="79"/>
                  <a:pt x="5" y="85"/>
                </a:cubicBezTo>
                <a:cubicBezTo>
                  <a:pt x="0" y="92"/>
                  <a:pt x="1" y="100"/>
                  <a:pt x="6" y="107"/>
                </a:cubicBezTo>
                <a:cubicBezTo>
                  <a:pt x="8" y="110"/>
                  <a:pt x="11" y="113"/>
                  <a:pt x="14" y="115"/>
                </a:cubicBezTo>
                <a:cubicBezTo>
                  <a:pt x="19" y="119"/>
                  <a:pt x="22" y="123"/>
                  <a:pt x="21" y="130"/>
                </a:cubicBezTo>
                <a:cubicBezTo>
                  <a:pt x="35" y="130"/>
                  <a:pt x="48" y="130"/>
                  <a:pt x="61" y="130"/>
                </a:cubicBezTo>
                <a:cubicBezTo>
                  <a:pt x="61" y="129"/>
                  <a:pt x="61" y="127"/>
                  <a:pt x="61" y="126"/>
                </a:cubicBezTo>
                <a:cubicBezTo>
                  <a:pt x="63" y="116"/>
                  <a:pt x="60" y="106"/>
                  <a:pt x="54" y="98"/>
                </a:cubicBezTo>
                <a:cubicBezTo>
                  <a:pt x="48" y="90"/>
                  <a:pt x="47" y="82"/>
                  <a:pt x="50" y="74"/>
                </a:cubicBezTo>
                <a:cubicBezTo>
                  <a:pt x="52" y="69"/>
                  <a:pt x="54" y="64"/>
                  <a:pt x="56" y="60"/>
                </a:cubicBezTo>
                <a:cubicBezTo>
                  <a:pt x="59" y="55"/>
                  <a:pt x="61" y="50"/>
                  <a:pt x="59" y="44"/>
                </a:cubicBezTo>
                <a:cubicBezTo>
                  <a:pt x="62" y="42"/>
                  <a:pt x="64" y="41"/>
                  <a:pt x="66" y="39"/>
                </a:cubicBezTo>
                <a:cubicBezTo>
                  <a:pt x="65" y="38"/>
                  <a:pt x="65" y="38"/>
                  <a:pt x="65" y="38"/>
                </a:cubicBezTo>
                <a:cubicBezTo>
                  <a:pt x="65" y="38"/>
                  <a:pt x="64" y="38"/>
                  <a:pt x="64" y="38"/>
                </a:cubicBezTo>
                <a:cubicBezTo>
                  <a:pt x="64" y="37"/>
                  <a:pt x="65" y="35"/>
                  <a:pt x="66" y="33"/>
                </a:cubicBezTo>
                <a:cubicBezTo>
                  <a:pt x="64" y="34"/>
                  <a:pt x="64" y="34"/>
                  <a:pt x="63" y="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87" name="Oval 28"/>
          <p:cNvSpPr>
            <a:spLocks noChangeArrowheads="1"/>
          </p:cNvSpPr>
          <p:nvPr/>
        </p:nvSpPr>
        <p:spPr bwMode="auto">
          <a:xfrm>
            <a:off x="9585325" y="3708400"/>
            <a:ext cx="692150" cy="692150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688" name="Rectangle 51"/>
          <p:cNvSpPr>
            <a:spLocks noChangeArrowheads="1"/>
          </p:cNvSpPr>
          <p:nvPr/>
        </p:nvSpPr>
        <p:spPr bwMode="auto">
          <a:xfrm>
            <a:off x="9663113" y="4186238"/>
            <a:ext cx="541337" cy="58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689" name="Rectangle 52"/>
          <p:cNvSpPr>
            <a:spLocks noChangeArrowheads="1"/>
          </p:cNvSpPr>
          <p:nvPr/>
        </p:nvSpPr>
        <p:spPr bwMode="auto">
          <a:xfrm>
            <a:off x="9720263" y="3956050"/>
            <a:ext cx="127000" cy="200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690" name="Rectangle 53"/>
          <p:cNvSpPr>
            <a:spLocks noChangeArrowheads="1"/>
          </p:cNvSpPr>
          <p:nvPr/>
        </p:nvSpPr>
        <p:spPr bwMode="auto">
          <a:xfrm>
            <a:off x="9874250" y="3805238"/>
            <a:ext cx="123825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691" name="Rectangle 54"/>
          <p:cNvSpPr>
            <a:spLocks noChangeArrowheads="1"/>
          </p:cNvSpPr>
          <p:nvPr/>
        </p:nvSpPr>
        <p:spPr bwMode="auto">
          <a:xfrm>
            <a:off x="10031413" y="3865563"/>
            <a:ext cx="128587" cy="2905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692" name="Oval 21"/>
          <p:cNvSpPr>
            <a:spLocks noChangeArrowheads="1"/>
          </p:cNvSpPr>
          <p:nvPr/>
        </p:nvSpPr>
        <p:spPr bwMode="auto">
          <a:xfrm>
            <a:off x="1858963" y="3708400"/>
            <a:ext cx="692150" cy="687388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693" name="Freeform 66"/>
          <p:cNvSpPr>
            <a:spLocks/>
          </p:cNvSpPr>
          <p:nvPr/>
        </p:nvSpPr>
        <p:spPr bwMode="auto">
          <a:xfrm>
            <a:off x="2012950" y="3824288"/>
            <a:ext cx="398463" cy="346075"/>
          </a:xfrm>
          <a:custGeom>
            <a:avLst/>
            <a:gdLst>
              <a:gd name="T0" fmla="*/ 2147483647 w 106"/>
              <a:gd name="T1" fmla="*/ 2147483647 h 92"/>
              <a:gd name="T2" fmla="*/ 2147483647 w 106"/>
              <a:gd name="T3" fmla="*/ 2147483647 h 92"/>
              <a:gd name="T4" fmla="*/ 0 w 106"/>
              <a:gd name="T5" fmla="*/ 0 h 92"/>
              <a:gd name="T6" fmla="*/ 0 w 106"/>
              <a:gd name="T7" fmla="*/ 2147483647 h 92"/>
              <a:gd name="T8" fmla="*/ 2147483647 w 106"/>
              <a:gd name="T9" fmla="*/ 2147483647 h 92"/>
              <a:gd name="T10" fmla="*/ 2147483647 w 106"/>
              <a:gd name="T11" fmla="*/ 2147483647 h 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6" h="92">
                <a:moveTo>
                  <a:pt x="41" y="37"/>
                </a:moveTo>
                <a:cubicBezTo>
                  <a:pt x="42" y="1"/>
                  <a:pt x="42" y="1"/>
                  <a:pt x="42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92"/>
                  <a:pt x="0" y="92"/>
                  <a:pt x="0" y="92"/>
                </a:cubicBezTo>
                <a:cubicBezTo>
                  <a:pt x="106" y="92"/>
                  <a:pt x="106" y="92"/>
                  <a:pt x="106" y="92"/>
                </a:cubicBezTo>
                <a:cubicBezTo>
                  <a:pt x="103" y="32"/>
                  <a:pt x="41" y="37"/>
                  <a:pt x="4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94" name="Rectangle 67"/>
          <p:cNvSpPr>
            <a:spLocks noChangeArrowheads="1"/>
          </p:cNvSpPr>
          <p:nvPr/>
        </p:nvSpPr>
        <p:spPr bwMode="auto">
          <a:xfrm>
            <a:off x="2054225" y="3854450"/>
            <a:ext cx="76200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695" name="Rectangle 68"/>
          <p:cNvSpPr>
            <a:spLocks noChangeArrowheads="1"/>
          </p:cNvSpPr>
          <p:nvPr/>
        </p:nvSpPr>
        <p:spPr bwMode="auto">
          <a:xfrm>
            <a:off x="1990725" y="4197350"/>
            <a:ext cx="458788" cy="523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696" name="Freeform 69"/>
          <p:cNvSpPr>
            <a:spLocks/>
          </p:cNvSpPr>
          <p:nvPr/>
        </p:nvSpPr>
        <p:spPr bwMode="auto">
          <a:xfrm>
            <a:off x="2227263" y="3911600"/>
            <a:ext cx="49212" cy="41275"/>
          </a:xfrm>
          <a:custGeom>
            <a:avLst/>
            <a:gdLst>
              <a:gd name="T0" fmla="*/ 0 w 13"/>
              <a:gd name="T1" fmla="*/ 0 h 11"/>
              <a:gd name="T2" fmla="*/ 2147483647 w 13"/>
              <a:gd name="T3" fmla="*/ 2147483647 h 11"/>
              <a:gd name="T4" fmla="*/ 2147483647 w 13"/>
              <a:gd name="T5" fmla="*/ 2147483647 h 11"/>
              <a:gd name="T6" fmla="*/ 2147483647 w 13"/>
              <a:gd name="T7" fmla="*/ 2147483647 h 11"/>
              <a:gd name="T8" fmla="*/ 0 w 13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" h="11">
                <a:moveTo>
                  <a:pt x="0" y="0"/>
                </a:moveTo>
                <a:cubicBezTo>
                  <a:pt x="1" y="11"/>
                  <a:pt x="1" y="11"/>
                  <a:pt x="1" y="11"/>
                </a:cubicBezTo>
                <a:cubicBezTo>
                  <a:pt x="4" y="10"/>
                  <a:pt x="8" y="10"/>
                  <a:pt x="11" y="11"/>
                </a:cubicBezTo>
                <a:cubicBezTo>
                  <a:pt x="13" y="1"/>
                  <a:pt x="13" y="1"/>
                  <a:pt x="13" y="1"/>
                </a:cubicBezTo>
                <a:cubicBezTo>
                  <a:pt x="9" y="0"/>
                  <a:pt x="4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97" name="Freeform 70"/>
          <p:cNvSpPr>
            <a:spLocks/>
          </p:cNvSpPr>
          <p:nvPr/>
        </p:nvSpPr>
        <p:spPr bwMode="auto">
          <a:xfrm>
            <a:off x="2298700" y="3922713"/>
            <a:ext cx="79375" cy="71437"/>
          </a:xfrm>
          <a:custGeom>
            <a:avLst/>
            <a:gdLst>
              <a:gd name="T0" fmla="*/ 0 w 21"/>
              <a:gd name="T1" fmla="*/ 2147483647 h 19"/>
              <a:gd name="T2" fmla="*/ 2147483647 w 21"/>
              <a:gd name="T3" fmla="*/ 2147483647 h 19"/>
              <a:gd name="T4" fmla="*/ 2147483647 w 21"/>
              <a:gd name="T5" fmla="*/ 2147483647 h 19"/>
              <a:gd name="T6" fmla="*/ 2147483647 w 21"/>
              <a:gd name="T7" fmla="*/ 0 h 19"/>
              <a:gd name="T8" fmla="*/ 0 w 21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" h="19">
                <a:moveTo>
                  <a:pt x="0" y="10"/>
                </a:moveTo>
                <a:cubicBezTo>
                  <a:pt x="5" y="12"/>
                  <a:pt x="10" y="15"/>
                  <a:pt x="14" y="19"/>
                </a:cubicBezTo>
                <a:cubicBezTo>
                  <a:pt x="21" y="11"/>
                  <a:pt x="21" y="11"/>
                  <a:pt x="21" y="11"/>
                </a:cubicBezTo>
                <a:cubicBezTo>
                  <a:pt x="16" y="6"/>
                  <a:pt x="10" y="3"/>
                  <a:pt x="3" y="0"/>
                </a:cubicBezTo>
                <a:lnTo>
                  <a:pt x="0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98" name="Freeform 71"/>
          <p:cNvSpPr>
            <a:spLocks/>
          </p:cNvSpPr>
          <p:nvPr/>
        </p:nvSpPr>
        <p:spPr bwMode="auto">
          <a:xfrm>
            <a:off x="2374900" y="3986213"/>
            <a:ext cx="71438" cy="82550"/>
          </a:xfrm>
          <a:custGeom>
            <a:avLst/>
            <a:gdLst>
              <a:gd name="T0" fmla="*/ 0 w 19"/>
              <a:gd name="T1" fmla="*/ 2147483647 h 22"/>
              <a:gd name="T2" fmla="*/ 2147483647 w 19"/>
              <a:gd name="T3" fmla="*/ 2147483647 h 22"/>
              <a:gd name="T4" fmla="*/ 2147483647 w 19"/>
              <a:gd name="T5" fmla="*/ 2147483647 h 22"/>
              <a:gd name="T6" fmla="*/ 2147483647 w 19"/>
              <a:gd name="T7" fmla="*/ 0 h 22"/>
              <a:gd name="T8" fmla="*/ 0 w 19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" h="22">
                <a:moveTo>
                  <a:pt x="0" y="7"/>
                </a:moveTo>
                <a:cubicBezTo>
                  <a:pt x="4" y="12"/>
                  <a:pt x="7" y="17"/>
                  <a:pt x="9" y="22"/>
                </a:cubicBezTo>
                <a:cubicBezTo>
                  <a:pt x="19" y="18"/>
                  <a:pt x="19" y="18"/>
                  <a:pt x="19" y="18"/>
                </a:cubicBezTo>
                <a:cubicBezTo>
                  <a:pt x="16" y="12"/>
                  <a:pt x="12" y="6"/>
                  <a:pt x="8" y="0"/>
                </a:cubicBezTo>
                <a:lnTo>
                  <a:pt x="0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99" name="Freeform 72"/>
          <p:cNvSpPr>
            <a:spLocks/>
          </p:cNvSpPr>
          <p:nvPr/>
        </p:nvSpPr>
        <p:spPr bwMode="auto">
          <a:xfrm>
            <a:off x="2419350" y="4084638"/>
            <a:ext cx="46038" cy="52387"/>
          </a:xfrm>
          <a:custGeom>
            <a:avLst/>
            <a:gdLst>
              <a:gd name="T0" fmla="*/ 0 w 12"/>
              <a:gd name="T1" fmla="*/ 2147483647 h 14"/>
              <a:gd name="T2" fmla="*/ 2147483647 w 12"/>
              <a:gd name="T3" fmla="*/ 2147483647 h 14"/>
              <a:gd name="T4" fmla="*/ 2147483647 w 12"/>
              <a:gd name="T5" fmla="*/ 2147483647 h 14"/>
              <a:gd name="T6" fmla="*/ 2147483647 w 12"/>
              <a:gd name="T7" fmla="*/ 0 h 14"/>
              <a:gd name="T8" fmla="*/ 0 w 12"/>
              <a:gd name="T9" fmla="*/ 214748364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" h="14">
                <a:moveTo>
                  <a:pt x="0" y="3"/>
                </a:moveTo>
                <a:cubicBezTo>
                  <a:pt x="1" y="7"/>
                  <a:pt x="2" y="10"/>
                  <a:pt x="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9"/>
                  <a:pt x="11" y="5"/>
                  <a:pt x="10" y="0"/>
                </a:cubicBez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00" name="Oval 27"/>
          <p:cNvSpPr>
            <a:spLocks noChangeArrowheads="1"/>
          </p:cNvSpPr>
          <p:nvPr/>
        </p:nvSpPr>
        <p:spPr bwMode="auto">
          <a:xfrm>
            <a:off x="8480425" y="3708400"/>
            <a:ext cx="692150" cy="692150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701" name="Freeform 87"/>
          <p:cNvSpPr>
            <a:spLocks/>
          </p:cNvSpPr>
          <p:nvPr/>
        </p:nvSpPr>
        <p:spPr bwMode="auto">
          <a:xfrm>
            <a:off x="8529638" y="3870325"/>
            <a:ext cx="217487" cy="231775"/>
          </a:xfrm>
          <a:custGeom>
            <a:avLst/>
            <a:gdLst>
              <a:gd name="T0" fmla="*/ 0 w 137"/>
              <a:gd name="T1" fmla="*/ 2147483647 h 146"/>
              <a:gd name="T2" fmla="*/ 2147483647 w 137"/>
              <a:gd name="T3" fmla="*/ 2147483647 h 146"/>
              <a:gd name="T4" fmla="*/ 2147483647 w 137"/>
              <a:gd name="T5" fmla="*/ 2147483647 h 146"/>
              <a:gd name="T6" fmla="*/ 2147483647 w 137"/>
              <a:gd name="T7" fmla="*/ 0 h 146"/>
              <a:gd name="T8" fmla="*/ 0 w 137"/>
              <a:gd name="T9" fmla="*/ 2147483647 h 1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7" h="146">
                <a:moveTo>
                  <a:pt x="0" y="113"/>
                </a:moveTo>
                <a:lnTo>
                  <a:pt x="40" y="146"/>
                </a:lnTo>
                <a:lnTo>
                  <a:pt x="137" y="35"/>
                </a:lnTo>
                <a:lnTo>
                  <a:pt x="97" y="0"/>
                </a:lnTo>
                <a:lnTo>
                  <a:pt x="0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02" name="Freeform 88"/>
          <p:cNvSpPr>
            <a:spLocks/>
          </p:cNvSpPr>
          <p:nvPr/>
        </p:nvSpPr>
        <p:spPr bwMode="auto">
          <a:xfrm>
            <a:off x="8920163" y="3865563"/>
            <a:ext cx="222250" cy="233362"/>
          </a:xfrm>
          <a:custGeom>
            <a:avLst/>
            <a:gdLst>
              <a:gd name="T0" fmla="*/ 0 w 140"/>
              <a:gd name="T1" fmla="*/ 2147483647 h 147"/>
              <a:gd name="T2" fmla="*/ 2147483647 w 140"/>
              <a:gd name="T3" fmla="*/ 2147483647 h 147"/>
              <a:gd name="T4" fmla="*/ 2147483647 w 140"/>
              <a:gd name="T5" fmla="*/ 2147483647 h 147"/>
              <a:gd name="T6" fmla="*/ 2147483647 w 140"/>
              <a:gd name="T7" fmla="*/ 0 h 147"/>
              <a:gd name="T8" fmla="*/ 0 w 140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0" h="147">
                <a:moveTo>
                  <a:pt x="0" y="33"/>
                </a:moveTo>
                <a:lnTo>
                  <a:pt x="100" y="147"/>
                </a:lnTo>
                <a:lnTo>
                  <a:pt x="140" y="112"/>
                </a:lnTo>
                <a:lnTo>
                  <a:pt x="41" y="0"/>
                </a:lnTo>
                <a:lnTo>
                  <a:pt x="0" y="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03" name="Freeform 89"/>
          <p:cNvSpPr>
            <a:spLocks noEditPoints="1"/>
          </p:cNvSpPr>
          <p:nvPr/>
        </p:nvSpPr>
        <p:spPr bwMode="auto">
          <a:xfrm>
            <a:off x="8661400" y="3944938"/>
            <a:ext cx="365125" cy="312737"/>
          </a:xfrm>
          <a:custGeom>
            <a:avLst/>
            <a:gdLst>
              <a:gd name="T0" fmla="*/ 2147483647 w 97"/>
              <a:gd name="T1" fmla="*/ 0 h 83"/>
              <a:gd name="T2" fmla="*/ 2147483647 w 97"/>
              <a:gd name="T3" fmla="*/ 2147483647 h 83"/>
              <a:gd name="T4" fmla="*/ 2147483647 w 97"/>
              <a:gd name="T5" fmla="*/ 2147483647 h 83"/>
              <a:gd name="T6" fmla="*/ 2147483647 w 97"/>
              <a:gd name="T7" fmla="*/ 0 h 83"/>
              <a:gd name="T8" fmla="*/ 2147483647 w 97"/>
              <a:gd name="T9" fmla="*/ 2147483647 h 83"/>
              <a:gd name="T10" fmla="*/ 2147483647 w 97"/>
              <a:gd name="T11" fmla="*/ 2147483647 h 83"/>
              <a:gd name="T12" fmla="*/ 0 w 97"/>
              <a:gd name="T13" fmla="*/ 2147483647 h 83"/>
              <a:gd name="T14" fmla="*/ 2147483647 w 97"/>
              <a:gd name="T15" fmla="*/ 2147483647 h 83"/>
              <a:gd name="T16" fmla="*/ 2147483647 w 97"/>
              <a:gd name="T17" fmla="*/ 2147483647 h 83"/>
              <a:gd name="T18" fmla="*/ 2147483647 w 97"/>
              <a:gd name="T19" fmla="*/ 2147483647 h 83"/>
              <a:gd name="T20" fmla="*/ 2147483647 w 97"/>
              <a:gd name="T21" fmla="*/ 2147483647 h 83"/>
              <a:gd name="T22" fmla="*/ 2147483647 w 97"/>
              <a:gd name="T23" fmla="*/ 2147483647 h 83"/>
              <a:gd name="T24" fmla="*/ 2147483647 w 97"/>
              <a:gd name="T25" fmla="*/ 2147483647 h 83"/>
              <a:gd name="T26" fmla="*/ 2147483647 w 97"/>
              <a:gd name="T27" fmla="*/ 2147483647 h 83"/>
              <a:gd name="T28" fmla="*/ 2147483647 w 97"/>
              <a:gd name="T29" fmla="*/ 2147483647 h 83"/>
              <a:gd name="T30" fmla="*/ 2147483647 w 97"/>
              <a:gd name="T31" fmla="*/ 2147483647 h 83"/>
              <a:gd name="T32" fmla="*/ 2147483647 w 97"/>
              <a:gd name="T33" fmla="*/ 2147483647 h 83"/>
              <a:gd name="T34" fmla="*/ 2147483647 w 97"/>
              <a:gd name="T35" fmla="*/ 0 h 83"/>
              <a:gd name="T36" fmla="*/ 2147483647 w 97"/>
              <a:gd name="T37" fmla="*/ 2147483647 h 83"/>
              <a:gd name="T38" fmla="*/ 2147483647 w 97"/>
              <a:gd name="T39" fmla="*/ 2147483647 h 83"/>
              <a:gd name="T40" fmla="*/ 2147483647 w 97"/>
              <a:gd name="T41" fmla="*/ 2147483647 h 83"/>
              <a:gd name="T42" fmla="*/ 2147483647 w 97"/>
              <a:gd name="T43" fmla="*/ 2147483647 h 83"/>
              <a:gd name="T44" fmla="*/ 2147483647 w 97"/>
              <a:gd name="T45" fmla="*/ 2147483647 h 83"/>
              <a:gd name="T46" fmla="*/ 2147483647 w 97"/>
              <a:gd name="T47" fmla="*/ 2147483647 h 83"/>
              <a:gd name="T48" fmla="*/ 2147483647 w 97"/>
              <a:gd name="T49" fmla="*/ 2147483647 h 83"/>
              <a:gd name="T50" fmla="*/ 2147483647 w 97"/>
              <a:gd name="T51" fmla="*/ 2147483647 h 83"/>
              <a:gd name="T52" fmla="*/ 2147483647 w 97"/>
              <a:gd name="T53" fmla="*/ 2147483647 h 83"/>
              <a:gd name="T54" fmla="*/ 2147483647 w 97"/>
              <a:gd name="T55" fmla="*/ 2147483647 h 83"/>
              <a:gd name="T56" fmla="*/ 2147483647 w 97"/>
              <a:gd name="T57" fmla="*/ 2147483647 h 83"/>
              <a:gd name="T58" fmla="*/ 2147483647 w 97"/>
              <a:gd name="T59" fmla="*/ 2147483647 h 83"/>
              <a:gd name="T60" fmla="*/ 2147483647 w 97"/>
              <a:gd name="T61" fmla="*/ 2147483647 h 83"/>
              <a:gd name="T62" fmla="*/ 2147483647 w 97"/>
              <a:gd name="T63" fmla="*/ 2147483647 h 83"/>
              <a:gd name="T64" fmla="*/ 2147483647 w 97"/>
              <a:gd name="T65" fmla="*/ 2147483647 h 83"/>
              <a:gd name="T66" fmla="*/ 2147483647 w 97"/>
              <a:gd name="T67" fmla="*/ 2147483647 h 83"/>
              <a:gd name="T68" fmla="*/ 2147483647 w 97"/>
              <a:gd name="T69" fmla="*/ 2147483647 h 83"/>
              <a:gd name="T70" fmla="*/ 2147483647 w 97"/>
              <a:gd name="T71" fmla="*/ 2147483647 h 83"/>
              <a:gd name="T72" fmla="*/ 2147483647 w 97"/>
              <a:gd name="T73" fmla="*/ 2147483647 h 83"/>
              <a:gd name="T74" fmla="*/ 2147483647 w 97"/>
              <a:gd name="T75" fmla="*/ 2147483647 h 83"/>
              <a:gd name="T76" fmla="*/ 2147483647 w 97"/>
              <a:gd name="T77" fmla="*/ 2147483647 h 83"/>
              <a:gd name="T78" fmla="*/ 2147483647 w 97"/>
              <a:gd name="T79" fmla="*/ 2147483647 h 83"/>
              <a:gd name="T80" fmla="*/ 2147483647 w 97"/>
              <a:gd name="T81" fmla="*/ 2147483647 h 83"/>
              <a:gd name="T82" fmla="*/ 2147483647 w 97"/>
              <a:gd name="T83" fmla="*/ 2147483647 h 83"/>
              <a:gd name="T84" fmla="*/ 2147483647 w 97"/>
              <a:gd name="T85" fmla="*/ 2147483647 h 83"/>
              <a:gd name="T86" fmla="*/ 2147483647 w 97"/>
              <a:gd name="T87" fmla="*/ 2147483647 h 83"/>
              <a:gd name="T88" fmla="*/ 2147483647 w 97"/>
              <a:gd name="T89" fmla="*/ 2147483647 h 83"/>
              <a:gd name="T90" fmla="*/ 2147483647 w 97"/>
              <a:gd name="T91" fmla="*/ 2147483647 h 83"/>
              <a:gd name="T92" fmla="*/ 2147483647 w 97"/>
              <a:gd name="T93" fmla="*/ 2147483647 h 83"/>
              <a:gd name="T94" fmla="*/ 2147483647 w 97"/>
              <a:gd name="T95" fmla="*/ 2147483647 h 83"/>
              <a:gd name="T96" fmla="*/ 2147483647 w 97"/>
              <a:gd name="T97" fmla="*/ 2147483647 h 83"/>
              <a:gd name="T98" fmla="*/ 2147483647 w 97"/>
              <a:gd name="T99" fmla="*/ 2147483647 h 8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97" h="83">
                <a:moveTo>
                  <a:pt x="66" y="0"/>
                </a:moveTo>
                <a:cubicBezTo>
                  <a:pt x="61" y="4"/>
                  <a:pt x="61" y="4"/>
                  <a:pt x="61" y="4"/>
                </a:cubicBezTo>
                <a:cubicBezTo>
                  <a:pt x="60" y="4"/>
                  <a:pt x="60" y="3"/>
                  <a:pt x="59" y="2"/>
                </a:cubicBezTo>
                <a:cubicBezTo>
                  <a:pt x="56" y="1"/>
                  <a:pt x="52" y="0"/>
                  <a:pt x="48" y="0"/>
                </a:cubicBezTo>
                <a:cubicBezTo>
                  <a:pt x="44" y="0"/>
                  <a:pt x="34" y="1"/>
                  <a:pt x="31" y="1"/>
                </a:cubicBezTo>
                <a:cubicBezTo>
                  <a:pt x="29" y="2"/>
                  <a:pt x="27" y="1"/>
                  <a:pt x="27" y="1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3" y="40"/>
                  <a:pt x="8" y="47"/>
                </a:cubicBezTo>
                <a:cubicBezTo>
                  <a:pt x="5" y="51"/>
                  <a:pt x="10" y="61"/>
                  <a:pt x="15" y="67"/>
                </a:cubicBezTo>
                <a:cubicBezTo>
                  <a:pt x="20" y="74"/>
                  <a:pt x="31" y="80"/>
                  <a:pt x="34" y="82"/>
                </a:cubicBezTo>
                <a:cubicBezTo>
                  <a:pt x="36" y="83"/>
                  <a:pt x="38" y="83"/>
                  <a:pt x="40" y="83"/>
                </a:cubicBezTo>
                <a:cubicBezTo>
                  <a:pt x="42" y="83"/>
                  <a:pt x="44" y="82"/>
                  <a:pt x="45" y="81"/>
                </a:cubicBezTo>
                <a:cubicBezTo>
                  <a:pt x="45" y="80"/>
                  <a:pt x="46" y="79"/>
                  <a:pt x="46" y="78"/>
                </a:cubicBezTo>
                <a:cubicBezTo>
                  <a:pt x="51" y="78"/>
                  <a:pt x="55" y="77"/>
                  <a:pt x="59" y="75"/>
                </a:cubicBezTo>
                <a:cubicBezTo>
                  <a:pt x="64" y="73"/>
                  <a:pt x="76" y="61"/>
                  <a:pt x="77" y="58"/>
                </a:cubicBezTo>
                <a:cubicBezTo>
                  <a:pt x="77" y="57"/>
                  <a:pt x="77" y="55"/>
                  <a:pt x="77" y="54"/>
                </a:cubicBezTo>
                <a:cubicBezTo>
                  <a:pt x="97" y="35"/>
                  <a:pt x="97" y="35"/>
                  <a:pt x="97" y="35"/>
                </a:cubicBezTo>
                <a:lnTo>
                  <a:pt x="66" y="0"/>
                </a:lnTo>
                <a:close/>
                <a:moveTo>
                  <a:pt x="42" y="78"/>
                </a:moveTo>
                <a:cubicBezTo>
                  <a:pt x="42" y="79"/>
                  <a:pt x="42" y="79"/>
                  <a:pt x="42" y="79"/>
                </a:cubicBezTo>
                <a:cubicBezTo>
                  <a:pt x="41" y="80"/>
                  <a:pt x="38" y="80"/>
                  <a:pt x="36" y="79"/>
                </a:cubicBezTo>
                <a:cubicBezTo>
                  <a:pt x="27" y="74"/>
                  <a:pt x="21" y="69"/>
                  <a:pt x="17" y="65"/>
                </a:cubicBezTo>
                <a:cubicBezTo>
                  <a:pt x="14" y="60"/>
                  <a:pt x="12" y="56"/>
                  <a:pt x="11" y="53"/>
                </a:cubicBezTo>
                <a:cubicBezTo>
                  <a:pt x="11" y="52"/>
                  <a:pt x="10" y="52"/>
                  <a:pt x="10" y="51"/>
                </a:cubicBezTo>
                <a:cubicBezTo>
                  <a:pt x="10" y="50"/>
                  <a:pt x="10" y="49"/>
                  <a:pt x="10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48"/>
                  <a:pt x="12" y="48"/>
                  <a:pt x="12" y="48"/>
                </a:cubicBezTo>
                <a:cubicBezTo>
                  <a:pt x="12" y="48"/>
                  <a:pt x="13" y="48"/>
                  <a:pt x="13" y="48"/>
                </a:cubicBezTo>
                <a:cubicBezTo>
                  <a:pt x="13" y="48"/>
                  <a:pt x="14" y="48"/>
                  <a:pt x="14" y="48"/>
                </a:cubicBezTo>
                <a:cubicBezTo>
                  <a:pt x="15" y="49"/>
                  <a:pt x="16" y="49"/>
                  <a:pt x="16" y="49"/>
                </a:cubicBezTo>
                <a:cubicBezTo>
                  <a:pt x="17" y="50"/>
                  <a:pt x="17" y="50"/>
                  <a:pt x="18" y="51"/>
                </a:cubicBezTo>
                <a:cubicBezTo>
                  <a:pt x="19" y="52"/>
                  <a:pt x="21" y="54"/>
                  <a:pt x="24" y="58"/>
                </a:cubicBezTo>
                <a:cubicBezTo>
                  <a:pt x="27" y="62"/>
                  <a:pt x="30" y="65"/>
                  <a:pt x="34" y="68"/>
                </a:cubicBezTo>
                <a:cubicBezTo>
                  <a:pt x="35" y="69"/>
                  <a:pt x="37" y="70"/>
                  <a:pt x="38" y="72"/>
                </a:cubicBezTo>
                <a:cubicBezTo>
                  <a:pt x="42" y="76"/>
                  <a:pt x="43" y="77"/>
                  <a:pt x="42" y="78"/>
                </a:cubicBezTo>
                <a:close/>
                <a:moveTo>
                  <a:pt x="76" y="50"/>
                </a:moveTo>
                <a:cubicBezTo>
                  <a:pt x="76" y="50"/>
                  <a:pt x="75" y="49"/>
                  <a:pt x="75" y="49"/>
                </a:cubicBezTo>
                <a:cubicBezTo>
                  <a:pt x="73" y="44"/>
                  <a:pt x="64" y="35"/>
                  <a:pt x="61" y="31"/>
                </a:cubicBezTo>
                <a:cubicBezTo>
                  <a:pt x="58" y="27"/>
                  <a:pt x="55" y="26"/>
                  <a:pt x="50" y="23"/>
                </a:cubicBezTo>
                <a:cubicBezTo>
                  <a:pt x="43" y="23"/>
                  <a:pt x="37" y="31"/>
                  <a:pt x="35" y="33"/>
                </a:cubicBezTo>
                <a:cubicBezTo>
                  <a:pt x="33" y="34"/>
                  <a:pt x="31" y="40"/>
                  <a:pt x="26" y="39"/>
                </a:cubicBezTo>
                <a:cubicBezTo>
                  <a:pt x="21" y="37"/>
                  <a:pt x="23" y="31"/>
                  <a:pt x="23" y="31"/>
                </a:cubicBezTo>
                <a:cubicBezTo>
                  <a:pt x="23" y="31"/>
                  <a:pt x="25" y="27"/>
                  <a:pt x="28" y="23"/>
                </a:cubicBezTo>
                <a:cubicBezTo>
                  <a:pt x="32" y="19"/>
                  <a:pt x="33" y="18"/>
                  <a:pt x="35" y="16"/>
                </a:cubicBezTo>
                <a:cubicBezTo>
                  <a:pt x="38" y="14"/>
                  <a:pt x="44" y="9"/>
                  <a:pt x="47" y="9"/>
                </a:cubicBezTo>
                <a:cubicBezTo>
                  <a:pt x="51" y="9"/>
                  <a:pt x="56" y="12"/>
                  <a:pt x="58" y="12"/>
                </a:cubicBezTo>
                <a:cubicBezTo>
                  <a:pt x="60" y="12"/>
                  <a:pt x="61" y="10"/>
                  <a:pt x="61" y="8"/>
                </a:cubicBezTo>
                <a:cubicBezTo>
                  <a:pt x="66" y="5"/>
                  <a:pt x="66" y="5"/>
                  <a:pt x="66" y="5"/>
                </a:cubicBezTo>
                <a:cubicBezTo>
                  <a:pt x="92" y="34"/>
                  <a:pt x="92" y="34"/>
                  <a:pt x="92" y="34"/>
                </a:cubicBezTo>
                <a:lnTo>
                  <a:pt x="76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04" name="Oval 29"/>
          <p:cNvSpPr>
            <a:spLocks noChangeArrowheads="1"/>
          </p:cNvSpPr>
          <p:nvPr/>
        </p:nvSpPr>
        <p:spPr bwMode="auto">
          <a:xfrm>
            <a:off x="10690225" y="3708400"/>
            <a:ext cx="688975" cy="692150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705" name="Freeform 90"/>
          <p:cNvSpPr>
            <a:spLocks noEditPoints="1"/>
          </p:cNvSpPr>
          <p:nvPr/>
        </p:nvSpPr>
        <p:spPr bwMode="auto">
          <a:xfrm>
            <a:off x="10918825" y="3798888"/>
            <a:ext cx="238125" cy="495300"/>
          </a:xfrm>
          <a:custGeom>
            <a:avLst/>
            <a:gdLst>
              <a:gd name="T0" fmla="*/ 2147483647 w 63"/>
              <a:gd name="T1" fmla="*/ 2147483647 h 132"/>
              <a:gd name="T2" fmla="*/ 2147483647 w 63"/>
              <a:gd name="T3" fmla="*/ 2147483647 h 132"/>
              <a:gd name="T4" fmla="*/ 2147483647 w 63"/>
              <a:gd name="T5" fmla="*/ 2147483647 h 132"/>
              <a:gd name="T6" fmla="*/ 2147483647 w 63"/>
              <a:gd name="T7" fmla="*/ 2147483647 h 132"/>
              <a:gd name="T8" fmla="*/ 2147483647 w 63"/>
              <a:gd name="T9" fmla="*/ 2147483647 h 132"/>
              <a:gd name="T10" fmla="*/ 2147483647 w 63"/>
              <a:gd name="T11" fmla="*/ 0 h 132"/>
              <a:gd name="T12" fmla="*/ 2147483647 w 63"/>
              <a:gd name="T13" fmla="*/ 0 h 132"/>
              <a:gd name="T14" fmla="*/ 2147483647 w 63"/>
              <a:gd name="T15" fmla="*/ 2147483647 h 132"/>
              <a:gd name="T16" fmla="*/ 2147483647 w 63"/>
              <a:gd name="T17" fmla="*/ 2147483647 h 132"/>
              <a:gd name="T18" fmla="*/ 2147483647 w 63"/>
              <a:gd name="T19" fmla="*/ 2147483647 h 132"/>
              <a:gd name="T20" fmla="*/ 2147483647 w 63"/>
              <a:gd name="T21" fmla="*/ 2147483647 h 132"/>
              <a:gd name="T22" fmla="*/ 2147483647 w 63"/>
              <a:gd name="T23" fmla="*/ 2147483647 h 132"/>
              <a:gd name="T24" fmla="*/ 0 w 63"/>
              <a:gd name="T25" fmla="*/ 2147483647 h 132"/>
              <a:gd name="T26" fmla="*/ 2147483647 w 63"/>
              <a:gd name="T27" fmla="*/ 2147483647 h 132"/>
              <a:gd name="T28" fmla="*/ 2147483647 w 63"/>
              <a:gd name="T29" fmla="*/ 2147483647 h 132"/>
              <a:gd name="T30" fmla="*/ 2147483647 w 63"/>
              <a:gd name="T31" fmla="*/ 2147483647 h 132"/>
              <a:gd name="T32" fmla="*/ 2147483647 w 63"/>
              <a:gd name="T33" fmla="*/ 2147483647 h 132"/>
              <a:gd name="T34" fmla="*/ 2147483647 w 63"/>
              <a:gd name="T35" fmla="*/ 2147483647 h 132"/>
              <a:gd name="T36" fmla="*/ 2147483647 w 63"/>
              <a:gd name="T37" fmla="*/ 2147483647 h 132"/>
              <a:gd name="T38" fmla="*/ 2147483647 w 63"/>
              <a:gd name="T39" fmla="*/ 2147483647 h 132"/>
              <a:gd name="T40" fmla="*/ 2147483647 w 63"/>
              <a:gd name="T41" fmla="*/ 2147483647 h 132"/>
              <a:gd name="T42" fmla="*/ 2147483647 w 63"/>
              <a:gd name="T43" fmla="*/ 2147483647 h 132"/>
              <a:gd name="T44" fmla="*/ 2147483647 w 63"/>
              <a:gd name="T45" fmla="*/ 2147483647 h 132"/>
              <a:gd name="T46" fmla="*/ 2147483647 w 63"/>
              <a:gd name="T47" fmla="*/ 2147483647 h 132"/>
              <a:gd name="T48" fmla="*/ 2147483647 w 63"/>
              <a:gd name="T49" fmla="*/ 2147483647 h 132"/>
              <a:gd name="T50" fmla="*/ 2147483647 w 63"/>
              <a:gd name="T51" fmla="*/ 2147483647 h 132"/>
              <a:gd name="T52" fmla="*/ 2147483647 w 63"/>
              <a:gd name="T53" fmla="*/ 2147483647 h 13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3" h="132">
                <a:moveTo>
                  <a:pt x="41" y="60"/>
                </a:moveTo>
                <a:cubicBezTo>
                  <a:pt x="41" y="23"/>
                  <a:pt x="41" y="23"/>
                  <a:pt x="41" y="23"/>
                </a:cubicBezTo>
                <a:cubicBezTo>
                  <a:pt x="48" y="24"/>
                  <a:pt x="53" y="26"/>
                  <a:pt x="55" y="28"/>
                </a:cubicBezTo>
                <a:cubicBezTo>
                  <a:pt x="59" y="16"/>
                  <a:pt x="59" y="16"/>
                  <a:pt x="59" y="16"/>
                </a:cubicBezTo>
                <a:cubicBezTo>
                  <a:pt x="55" y="14"/>
                  <a:pt x="49" y="12"/>
                  <a:pt x="41" y="12"/>
                </a:cubicBezTo>
                <a:cubicBezTo>
                  <a:pt x="41" y="0"/>
                  <a:pt x="41" y="0"/>
                  <a:pt x="41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13"/>
                  <a:pt x="22" y="13"/>
                  <a:pt x="22" y="13"/>
                </a:cubicBezTo>
                <a:cubicBezTo>
                  <a:pt x="10" y="17"/>
                  <a:pt x="2" y="27"/>
                  <a:pt x="2" y="40"/>
                </a:cubicBezTo>
                <a:cubicBezTo>
                  <a:pt x="2" y="52"/>
                  <a:pt x="10" y="61"/>
                  <a:pt x="22" y="67"/>
                </a:cubicBezTo>
                <a:cubicBezTo>
                  <a:pt x="22" y="108"/>
                  <a:pt x="22" y="108"/>
                  <a:pt x="22" y="108"/>
                </a:cubicBezTo>
                <a:cubicBezTo>
                  <a:pt x="15" y="108"/>
                  <a:pt x="8" y="105"/>
                  <a:pt x="3" y="102"/>
                </a:cubicBezTo>
                <a:cubicBezTo>
                  <a:pt x="0" y="113"/>
                  <a:pt x="0" y="113"/>
                  <a:pt x="0" y="113"/>
                </a:cubicBezTo>
                <a:cubicBezTo>
                  <a:pt x="5" y="117"/>
                  <a:pt x="14" y="119"/>
                  <a:pt x="22" y="120"/>
                </a:cubicBezTo>
                <a:cubicBezTo>
                  <a:pt x="22" y="132"/>
                  <a:pt x="22" y="132"/>
                  <a:pt x="22" y="132"/>
                </a:cubicBezTo>
                <a:cubicBezTo>
                  <a:pt x="41" y="132"/>
                  <a:pt x="41" y="132"/>
                  <a:pt x="41" y="132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56" y="114"/>
                  <a:pt x="63" y="102"/>
                  <a:pt x="63" y="90"/>
                </a:cubicBezTo>
                <a:cubicBezTo>
                  <a:pt x="63" y="75"/>
                  <a:pt x="56" y="67"/>
                  <a:pt x="41" y="60"/>
                </a:cubicBezTo>
                <a:close/>
                <a:moveTo>
                  <a:pt x="22" y="52"/>
                </a:moveTo>
                <a:cubicBezTo>
                  <a:pt x="18" y="48"/>
                  <a:pt x="16" y="44"/>
                  <a:pt x="16" y="38"/>
                </a:cubicBezTo>
                <a:cubicBezTo>
                  <a:pt x="16" y="34"/>
                  <a:pt x="18" y="29"/>
                  <a:pt x="22" y="26"/>
                </a:cubicBezTo>
                <a:lnTo>
                  <a:pt x="22" y="52"/>
                </a:lnTo>
                <a:close/>
                <a:moveTo>
                  <a:pt x="41" y="106"/>
                </a:moveTo>
                <a:cubicBezTo>
                  <a:pt x="41" y="75"/>
                  <a:pt x="41" y="75"/>
                  <a:pt x="41" y="75"/>
                </a:cubicBezTo>
                <a:cubicBezTo>
                  <a:pt x="47" y="79"/>
                  <a:pt x="50" y="84"/>
                  <a:pt x="50" y="91"/>
                </a:cubicBezTo>
                <a:cubicBezTo>
                  <a:pt x="50" y="97"/>
                  <a:pt x="46" y="103"/>
                  <a:pt x="41" y="1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06" name="Oval 23"/>
          <p:cNvSpPr>
            <a:spLocks noChangeArrowheads="1"/>
          </p:cNvSpPr>
          <p:nvPr/>
        </p:nvSpPr>
        <p:spPr bwMode="auto">
          <a:xfrm>
            <a:off x="4068763" y="3708400"/>
            <a:ext cx="692150" cy="687388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707" name="Rectangle 94"/>
          <p:cNvSpPr>
            <a:spLocks noChangeArrowheads="1"/>
          </p:cNvSpPr>
          <p:nvPr/>
        </p:nvSpPr>
        <p:spPr bwMode="auto">
          <a:xfrm>
            <a:off x="4241800" y="4200525"/>
            <a:ext cx="360363" cy="46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708" name="Freeform 95"/>
          <p:cNvSpPr>
            <a:spLocks noEditPoints="1"/>
          </p:cNvSpPr>
          <p:nvPr/>
        </p:nvSpPr>
        <p:spPr bwMode="auto">
          <a:xfrm>
            <a:off x="4203700" y="3878263"/>
            <a:ext cx="442913" cy="303212"/>
          </a:xfrm>
          <a:custGeom>
            <a:avLst/>
            <a:gdLst>
              <a:gd name="T0" fmla="*/ 2147483647 w 118"/>
              <a:gd name="T1" fmla="*/ 2147483647 h 81"/>
              <a:gd name="T2" fmla="*/ 0 w 118"/>
              <a:gd name="T3" fmla="*/ 0 h 81"/>
              <a:gd name="T4" fmla="*/ 2147483647 w 118"/>
              <a:gd name="T5" fmla="*/ 2147483647 h 81"/>
              <a:gd name="T6" fmla="*/ 2147483647 w 118"/>
              <a:gd name="T7" fmla="*/ 2147483647 h 81"/>
              <a:gd name="T8" fmla="*/ 2147483647 w 118"/>
              <a:gd name="T9" fmla="*/ 2147483647 h 81"/>
              <a:gd name="T10" fmla="*/ 2147483647 w 118"/>
              <a:gd name="T11" fmla="*/ 2147483647 h 81"/>
              <a:gd name="T12" fmla="*/ 2147483647 w 118"/>
              <a:gd name="T13" fmla="*/ 2147483647 h 81"/>
              <a:gd name="T14" fmla="*/ 2147483647 w 118"/>
              <a:gd name="T15" fmla="*/ 2147483647 h 81"/>
              <a:gd name="T16" fmla="*/ 2147483647 w 118"/>
              <a:gd name="T17" fmla="*/ 2147483647 h 81"/>
              <a:gd name="T18" fmla="*/ 2147483647 w 118"/>
              <a:gd name="T19" fmla="*/ 2147483647 h 81"/>
              <a:gd name="T20" fmla="*/ 2147483647 w 118"/>
              <a:gd name="T21" fmla="*/ 2147483647 h 81"/>
              <a:gd name="T22" fmla="*/ 2147483647 w 118"/>
              <a:gd name="T23" fmla="*/ 2147483647 h 81"/>
              <a:gd name="T24" fmla="*/ 2147483647 w 118"/>
              <a:gd name="T25" fmla="*/ 2147483647 h 81"/>
              <a:gd name="T26" fmla="*/ 2147483647 w 118"/>
              <a:gd name="T27" fmla="*/ 2147483647 h 81"/>
              <a:gd name="T28" fmla="*/ 2147483647 w 118"/>
              <a:gd name="T29" fmla="*/ 2147483647 h 81"/>
              <a:gd name="T30" fmla="*/ 2147483647 w 118"/>
              <a:gd name="T31" fmla="*/ 2147483647 h 81"/>
              <a:gd name="T32" fmla="*/ 2147483647 w 118"/>
              <a:gd name="T33" fmla="*/ 2147483647 h 81"/>
              <a:gd name="T34" fmla="*/ 2147483647 w 118"/>
              <a:gd name="T35" fmla="*/ 2147483647 h 81"/>
              <a:gd name="T36" fmla="*/ 2147483647 w 118"/>
              <a:gd name="T37" fmla="*/ 2147483647 h 81"/>
              <a:gd name="T38" fmla="*/ 2147483647 w 118"/>
              <a:gd name="T39" fmla="*/ 2147483647 h 81"/>
              <a:gd name="T40" fmla="*/ 2147483647 w 118"/>
              <a:gd name="T41" fmla="*/ 2147483647 h 81"/>
              <a:gd name="T42" fmla="*/ 2147483647 w 118"/>
              <a:gd name="T43" fmla="*/ 2147483647 h 81"/>
              <a:gd name="T44" fmla="*/ 2147483647 w 118"/>
              <a:gd name="T45" fmla="*/ 2147483647 h 81"/>
              <a:gd name="T46" fmla="*/ 2147483647 w 118"/>
              <a:gd name="T47" fmla="*/ 2147483647 h 81"/>
              <a:gd name="T48" fmla="*/ 2147483647 w 118"/>
              <a:gd name="T49" fmla="*/ 2147483647 h 81"/>
              <a:gd name="T50" fmla="*/ 2147483647 w 118"/>
              <a:gd name="T51" fmla="*/ 2147483647 h 81"/>
              <a:gd name="T52" fmla="*/ 2147483647 w 118"/>
              <a:gd name="T53" fmla="*/ 2147483647 h 81"/>
              <a:gd name="T54" fmla="*/ 2147483647 w 118"/>
              <a:gd name="T55" fmla="*/ 2147483647 h 81"/>
              <a:gd name="T56" fmla="*/ 2147483647 w 118"/>
              <a:gd name="T57" fmla="*/ 2147483647 h 81"/>
              <a:gd name="T58" fmla="*/ 2147483647 w 118"/>
              <a:gd name="T59" fmla="*/ 2147483647 h 81"/>
              <a:gd name="T60" fmla="*/ 2147483647 w 118"/>
              <a:gd name="T61" fmla="*/ 2147483647 h 81"/>
              <a:gd name="T62" fmla="*/ 2147483647 w 118"/>
              <a:gd name="T63" fmla="*/ 2147483647 h 81"/>
              <a:gd name="T64" fmla="*/ 2147483647 w 118"/>
              <a:gd name="T65" fmla="*/ 2147483647 h 81"/>
              <a:gd name="T66" fmla="*/ 2147483647 w 118"/>
              <a:gd name="T67" fmla="*/ 2147483647 h 81"/>
              <a:gd name="T68" fmla="*/ 2147483647 w 118"/>
              <a:gd name="T69" fmla="*/ 2147483647 h 81"/>
              <a:gd name="T70" fmla="*/ 2147483647 w 118"/>
              <a:gd name="T71" fmla="*/ 2147483647 h 81"/>
              <a:gd name="T72" fmla="*/ 2147483647 w 118"/>
              <a:gd name="T73" fmla="*/ 2147483647 h 81"/>
              <a:gd name="T74" fmla="*/ 2147483647 w 118"/>
              <a:gd name="T75" fmla="*/ 2147483647 h 81"/>
              <a:gd name="T76" fmla="*/ 2147483647 w 118"/>
              <a:gd name="T77" fmla="*/ 2147483647 h 81"/>
              <a:gd name="T78" fmla="*/ 2147483647 w 118"/>
              <a:gd name="T79" fmla="*/ 2147483647 h 81"/>
              <a:gd name="T80" fmla="*/ 2147483647 w 118"/>
              <a:gd name="T81" fmla="*/ 2147483647 h 81"/>
              <a:gd name="T82" fmla="*/ 2147483647 w 118"/>
              <a:gd name="T83" fmla="*/ 2147483647 h 81"/>
              <a:gd name="T84" fmla="*/ 2147483647 w 118"/>
              <a:gd name="T85" fmla="*/ 2147483647 h 81"/>
              <a:gd name="T86" fmla="*/ 2147483647 w 118"/>
              <a:gd name="T87" fmla="*/ 2147483647 h 8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8" h="81">
                <a:moveTo>
                  <a:pt x="0" y="81"/>
                </a:moveTo>
                <a:cubicBezTo>
                  <a:pt x="118" y="81"/>
                  <a:pt x="118" y="81"/>
                  <a:pt x="118" y="81"/>
                </a:cubicBezTo>
                <a:cubicBezTo>
                  <a:pt x="118" y="0"/>
                  <a:pt x="118" y="0"/>
                  <a:pt x="118" y="0"/>
                </a:cubicBezTo>
                <a:cubicBezTo>
                  <a:pt x="0" y="0"/>
                  <a:pt x="0" y="0"/>
                  <a:pt x="0" y="0"/>
                </a:cubicBezTo>
                <a:lnTo>
                  <a:pt x="0" y="81"/>
                </a:lnTo>
                <a:close/>
                <a:moveTo>
                  <a:pt x="87" y="21"/>
                </a:moveTo>
                <a:cubicBezTo>
                  <a:pt x="97" y="21"/>
                  <a:pt x="97" y="21"/>
                  <a:pt x="97" y="21"/>
                </a:cubicBezTo>
                <a:cubicBezTo>
                  <a:pt x="97" y="31"/>
                  <a:pt x="97" y="31"/>
                  <a:pt x="97" y="31"/>
                </a:cubicBezTo>
                <a:cubicBezTo>
                  <a:pt x="87" y="31"/>
                  <a:pt x="87" y="31"/>
                  <a:pt x="87" y="31"/>
                </a:cubicBezTo>
                <a:lnTo>
                  <a:pt x="87" y="21"/>
                </a:lnTo>
                <a:close/>
                <a:moveTo>
                  <a:pt x="87" y="33"/>
                </a:moveTo>
                <a:cubicBezTo>
                  <a:pt x="97" y="33"/>
                  <a:pt x="97" y="33"/>
                  <a:pt x="97" y="33"/>
                </a:cubicBezTo>
                <a:cubicBezTo>
                  <a:pt x="97" y="43"/>
                  <a:pt x="97" y="43"/>
                  <a:pt x="97" y="43"/>
                </a:cubicBezTo>
                <a:cubicBezTo>
                  <a:pt x="87" y="43"/>
                  <a:pt x="87" y="43"/>
                  <a:pt x="87" y="43"/>
                </a:cubicBezTo>
                <a:lnTo>
                  <a:pt x="87" y="33"/>
                </a:lnTo>
                <a:close/>
                <a:moveTo>
                  <a:pt x="87" y="44"/>
                </a:moveTo>
                <a:cubicBezTo>
                  <a:pt x="97" y="44"/>
                  <a:pt x="97" y="44"/>
                  <a:pt x="97" y="44"/>
                </a:cubicBezTo>
                <a:cubicBezTo>
                  <a:pt x="97" y="54"/>
                  <a:pt x="97" y="54"/>
                  <a:pt x="97" y="54"/>
                </a:cubicBezTo>
                <a:cubicBezTo>
                  <a:pt x="87" y="54"/>
                  <a:pt x="87" y="54"/>
                  <a:pt x="87" y="54"/>
                </a:cubicBezTo>
                <a:lnTo>
                  <a:pt x="87" y="44"/>
                </a:lnTo>
                <a:close/>
                <a:moveTo>
                  <a:pt x="75" y="21"/>
                </a:moveTo>
                <a:cubicBezTo>
                  <a:pt x="85" y="21"/>
                  <a:pt x="85" y="21"/>
                  <a:pt x="85" y="2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31"/>
                  <a:pt x="75" y="31"/>
                  <a:pt x="75" y="31"/>
                </a:cubicBezTo>
                <a:lnTo>
                  <a:pt x="75" y="21"/>
                </a:lnTo>
                <a:close/>
                <a:moveTo>
                  <a:pt x="75" y="33"/>
                </a:moveTo>
                <a:cubicBezTo>
                  <a:pt x="85" y="33"/>
                  <a:pt x="85" y="33"/>
                  <a:pt x="85" y="33"/>
                </a:cubicBezTo>
                <a:cubicBezTo>
                  <a:pt x="85" y="43"/>
                  <a:pt x="85" y="43"/>
                  <a:pt x="85" y="43"/>
                </a:cubicBezTo>
                <a:cubicBezTo>
                  <a:pt x="75" y="43"/>
                  <a:pt x="75" y="43"/>
                  <a:pt x="75" y="43"/>
                </a:cubicBezTo>
                <a:lnTo>
                  <a:pt x="75" y="33"/>
                </a:lnTo>
                <a:close/>
                <a:moveTo>
                  <a:pt x="75" y="44"/>
                </a:moveTo>
                <a:cubicBezTo>
                  <a:pt x="85" y="44"/>
                  <a:pt x="85" y="44"/>
                  <a:pt x="85" y="44"/>
                </a:cubicBezTo>
                <a:cubicBezTo>
                  <a:pt x="85" y="54"/>
                  <a:pt x="85" y="54"/>
                  <a:pt x="85" y="54"/>
                </a:cubicBezTo>
                <a:cubicBezTo>
                  <a:pt x="75" y="54"/>
                  <a:pt x="75" y="54"/>
                  <a:pt x="75" y="54"/>
                </a:cubicBezTo>
                <a:lnTo>
                  <a:pt x="75" y="44"/>
                </a:lnTo>
                <a:close/>
                <a:moveTo>
                  <a:pt x="64" y="21"/>
                </a:moveTo>
                <a:cubicBezTo>
                  <a:pt x="73" y="21"/>
                  <a:pt x="73" y="21"/>
                  <a:pt x="73" y="21"/>
                </a:cubicBezTo>
                <a:cubicBezTo>
                  <a:pt x="73" y="31"/>
                  <a:pt x="73" y="31"/>
                  <a:pt x="73" y="31"/>
                </a:cubicBezTo>
                <a:cubicBezTo>
                  <a:pt x="64" y="31"/>
                  <a:pt x="64" y="31"/>
                  <a:pt x="64" y="31"/>
                </a:cubicBezTo>
                <a:lnTo>
                  <a:pt x="64" y="21"/>
                </a:lnTo>
                <a:close/>
                <a:moveTo>
                  <a:pt x="64" y="33"/>
                </a:moveTo>
                <a:cubicBezTo>
                  <a:pt x="73" y="33"/>
                  <a:pt x="73" y="33"/>
                  <a:pt x="73" y="33"/>
                </a:cubicBezTo>
                <a:cubicBezTo>
                  <a:pt x="73" y="43"/>
                  <a:pt x="73" y="43"/>
                  <a:pt x="73" y="43"/>
                </a:cubicBezTo>
                <a:cubicBezTo>
                  <a:pt x="64" y="43"/>
                  <a:pt x="64" y="43"/>
                  <a:pt x="64" y="43"/>
                </a:cubicBezTo>
                <a:lnTo>
                  <a:pt x="64" y="33"/>
                </a:lnTo>
                <a:close/>
                <a:moveTo>
                  <a:pt x="64" y="44"/>
                </a:moveTo>
                <a:cubicBezTo>
                  <a:pt x="73" y="44"/>
                  <a:pt x="73" y="44"/>
                  <a:pt x="73" y="44"/>
                </a:cubicBezTo>
                <a:cubicBezTo>
                  <a:pt x="73" y="54"/>
                  <a:pt x="73" y="54"/>
                  <a:pt x="73" y="54"/>
                </a:cubicBezTo>
                <a:cubicBezTo>
                  <a:pt x="64" y="54"/>
                  <a:pt x="64" y="54"/>
                  <a:pt x="64" y="54"/>
                </a:cubicBezTo>
                <a:lnTo>
                  <a:pt x="64" y="44"/>
                </a:lnTo>
                <a:close/>
                <a:moveTo>
                  <a:pt x="10" y="28"/>
                </a:moveTo>
                <a:cubicBezTo>
                  <a:pt x="12" y="27"/>
                  <a:pt x="12" y="27"/>
                  <a:pt x="12" y="27"/>
                </a:cubicBezTo>
                <a:cubicBezTo>
                  <a:pt x="12" y="23"/>
                  <a:pt x="12" y="23"/>
                  <a:pt x="12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6" y="20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1" y="18"/>
                  <a:pt x="21" y="18"/>
                  <a:pt x="21" y="18"/>
                </a:cubicBezTo>
                <a:cubicBezTo>
                  <a:pt x="24" y="19"/>
                  <a:pt x="24" y="19"/>
                  <a:pt x="24" y="19"/>
                </a:cubicBezTo>
                <a:cubicBezTo>
                  <a:pt x="26" y="18"/>
                  <a:pt x="26" y="18"/>
                  <a:pt x="26" y="18"/>
                </a:cubicBezTo>
                <a:cubicBezTo>
                  <a:pt x="29" y="20"/>
                  <a:pt x="29" y="20"/>
                  <a:pt x="29" y="20"/>
                </a:cubicBezTo>
                <a:cubicBezTo>
                  <a:pt x="32" y="19"/>
                  <a:pt x="32" y="19"/>
                  <a:pt x="32" y="19"/>
                </a:cubicBezTo>
                <a:cubicBezTo>
                  <a:pt x="33" y="22"/>
                  <a:pt x="33" y="22"/>
                  <a:pt x="33" y="22"/>
                </a:cubicBezTo>
                <a:cubicBezTo>
                  <a:pt x="36" y="23"/>
                  <a:pt x="36" y="23"/>
                  <a:pt x="36" y="23"/>
                </a:cubicBezTo>
                <a:cubicBezTo>
                  <a:pt x="36" y="26"/>
                  <a:pt x="36" y="26"/>
                  <a:pt x="36" y="26"/>
                </a:cubicBezTo>
                <a:cubicBezTo>
                  <a:pt x="39" y="27"/>
                  <a:pt x="39" y="27"/>
                  <a:pt x="39" y="27"/>
                </a:cubicBezTo>
                <a:cubicBezTo>
                  <a:pt x="38" y="30"/>
                  <a:pt x="38" y="30"/>
                  <a:pt x="38" y="30"/>
                </a:cubicBezTo>
                <a:cubicBezTo>
                  <a:pt x="40" y="33"/>
                  <a:pt x="40" y="33"/>
                  <a:pt x="40" y="33"/>
                </a:cubicBezTo>
                <a:cubicBezTo>
                  <a:pt x="38" y="35"/>
                  <a:pt x="38" y="35"/>
                  <a:pt x="38" y="35"/>
                </a:cubicBezTo>
                <a:cubicBezTo>
                  <a:pt x="39" y="38"/>
                  <a:pt x="39" y="38"/>
                  <a:pt x="39" y="38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3"/>
                  <a:pt x="36" y="43"/>
                  <a:pt x="36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2" y="46"/>
                  <a:pt x="32" y="46"/>
                  <a:pt x="32" y="46"/>
                </a:cubicBezTo>
                <a:cubicBezTo>
                  <a:pt x="29" y="46"/>
                  <a:pt x="29" y="46"/>
                  <a:pt x="29" y="46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56"/>
                  <a:pt x="28" y="56"/>
                  <a:pt x="28" y="56"/>
                </a:cubicBezTo>
                <a:cubicBezTo>
                  <a:pt x="28" y="58"/>
                  <a:pt x="26" y="60"/>
                  <a:pt x="24" y="60"/>
                </a:cubicBezTo>
                <a:cubicBezTo>
                  <a:pt x="22" y="60"/>
                  <a:pt x="21" y="58"/>
                  <a:pt x="21" y="56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6"/>
                  <a:pt x="20" y="46"/>
                  <a:pt x="20" y="46"/>
                </a:cubicBezTo>
                <a:cubicBezTo>
                  <a:pt x="17" y="47"/>
                  <a:pt x="17" y="47"/>
                  <a:pt x="17" y="47"/>
                </a:cubicBezTo>
                <a:cubicBezTo>
                  <a:pt x="16" y="44"/>
                  <a:pt x="16" y="44"/>
                  <a:pt x="16" y="44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0"/>
                  <a:pt x="13" y="40"/>
                  <a:pt x="13" y="40"/>
                </a:cubicBezTo>
                <a:cubicBezTo>
                  <a:pt x="10" y="39"/>
                  <a:pt x="10" y="39"/>
                  <a:pt x="10" y="39"/>
                </a:cubicBezTo>
                <a:cubicBezTo>
                  <a:pt x="11" y="36"/>
                  <a:pt x="11" y="36"/>
                  <a:pt x="11" y="36"/>
                </a:cubicBezTo>
                <a:cubicBezTo>
                  <a:pt x="9" y="33"/>
                  <a:pt x="9" y="33"/>
                  <a:pt x="9" y="33"/>
                </a:cubicBezTo>
                <a:cubicBezTo>
                  <a:pt x="11" y="31"/>
                  <a:pt x="11" y="31"/>
                  <a:pt x="11" y="31"/>
                </a:cubicBezTo>
                <a:lnTo>
                  <a:pt x="1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09" name="Freeform 96"/>
          <p:cNvSpPr>
            <a:spLocks/>
          </p:cNvSpPr>
          <p:nvPr/>
        </p:nvSpPr>
        <p:spPr bwMode="auto">
          <a:xfrm>
            <a:off x="4248150" y="3952875"/>
            <a:ext cx="93663" cy="90488"/>
          </a:xfrm>
          <a:custGeom>
            <a:avLst/>
            <a:gdLst>
              <a:gd name="T0" fmla="*/ 2147483647 w 25"/>
              <a:gd name="T1" fmla="*/ 2147483647 h 24"/>
              <a:gd name="T2" fmla="*/ 2147483647 w 25"/>
              <a:gd name="T3" fmla="*/ 2147483647 h 24"/>
              <a:gd name="T4" fmla="*/ 2147483647 w 25"/>
              <a:gd name="T5" fmla="*/ 2147483647 h 24"/>
              <a:gd name="T6" fmla="*/ 2147483647 w 25"/>
              <a:gd name="T7" fmla="*/ 2147483647 h 24"/>
              <a:gd name="T8" fmla="*/ 2147483647 w 25"/>
              <a:gd name="T9" fmla="*/ 2147483647 h 24"/>
              <a:gd name="T10" fmla="*/ 2147483647 w 25"/>
              <a:gd name="T11" fmla="*/ 2147483647 h 24"/>
              <a:gd name="T12" fmla="*/ 2147483647 w 25"/>
              <a:gd name="T13" fmla="*/ 2147483647 h 24"/>
              <a:gd name="T14" fmla="*/ 2147483647 w 25"/>
              <a:gd name="T15" fmla="*/ 0 h 24"/>
              <a:gd name="T16" fmla="*/ 2147483647 w 25"/>
              <a:gd name="T17" fmla="*/ 2147483647 h 24"/>
              <a:gd name="T18" fmla="*/ 2147483647 w 25"/>
              <a:gd name="T19" fmla="*/ 2147483647 h 24"/>
              <a:gd name="T20" fmla="*/ 2147483647 w 25"/>
              <a:gd name="T21" fmla="*/ 2147483647 h 24"/>
              <a:gd name="T22" fmla="*/ 2147483647 w 25"/>
              <a:gd name="T23" fmla="*/ 2147483647 h 24"/>
              <a:gd name="T24" fmla="*/ 2147483647 w 25"/>
              <a:gd name="T25" fmla="*/ 2147483647 h 24"/>
              <a:gd name="T26" fmla="*/ 2147483647 w 25"/>
              <a:gd name="T27" fmla="*/ 2147483647 h 24"/>
              <a:gd name="T28" fmla="*/ 2147483647 w 25"/>
              <a:gd name="T29" fmla="*/ 2147483647 h 24"/>
              <a:gd name="T30" fmla="*/ 0 w 25"/>
              <a:gd name="T31" fmla="*/ 2147483647 h 24"/>
              <a:gd name="T32" fmla="*/ 2147483647 w 25"/>
              <a:gd name="T33" fmla="*/ 2147483647 h 24"/>
              <a:gd name="T34" fmla="*/ 0 w 25"/>
              <a:gd name="T35" fmla="*/ 2147483647 h 24"/>
              <a:gd name="T36" fmla="*/ 2147483647 w 25"/>
              <a:gd name="T37" fmla="*/ 2147483647 h 24"/>
              <a:gd name="T38" fmla="*/ 2147483647 w 25"/>
              <a:gd name="T39" fmla="*/ 2147483647 h 24"/>
              <a:gd name="T40" fmla="*/ 2147483647 w 25"/>
              <a:gd name="T41" fmla="*/ 2147483647 h 24"/>
              <a:gd name="T42" fmla="*/ 2147483647 w 25"/>
              <a:gd name="T43" fmla="*/ 2147483647 h 24"/>
              <a:gd name="T44" fmla="*/ 2147483647 w 25"/>
              <a:gd name="T45" fmla="*/ 2147483647 h 24"/>
              <a:gd name="T46" fmla="*/ 2147483647 w 25"/>
              <a:gd name="T47" fmla="*/ 2147483647 h 24"/>
              <a:gd name="T48" fmla="*/ 2147483647 w 25"/>
              <a:gd name="T49" fmla="*/ 2147483647 h 24"/>
              <a:gd name="T50" fmla="*/ 2147483647 w 25"/>
              <a:gd name="T51" fmla="*/ 2147483647 h 24"/>
              <a:gd name="T52" fmla="*/ 2147483647 w 25"/>
              <a:gd name="T53" fmla="*/ 2147483647 h 24"/>
              <a:gd name="T54" fmla="*/ 2147483647 w 25"/>
              <a:gd name="T55" fmla="*/ 2147483647 h 24"/>
              <a:gd name="T56" fmla="*/ 2147483647 w 25"/>
              <a:gd name="T57" fmla="*/ 2147483647 h 24"/>
              <a:gd name="T58" fmla="*/ 2147483647 w 25"/>
              <a:gd name="T59" fmla="*/ 2147483647 h 24"/>
              <a:gd name="T60" fmla="*/ 2147483647 w 25"/>
              <a:gd name="T61" fmla="*/ 2147483647 h 24"/>
              <a:gd name="T62" fmla="*/ 2147483647 w 25"/>
              <a:gd name="T63" fmla="*/ 2147483647 h 24"/>
              <a:gd name="T64" fmla="*/ 2147483647 w 25"/>
              <a:gd name="T65" fmla="*/ 2147483647 h 24"/>
              <a:gd name="T66" fmla="*/ 2147483647 w 25"/>
              <a:gd name="T67" fmla="*/ 2147483647 h 24"/>
              <a:gd name="T68" fmla="*/ 2147483647 w 25"/>
              <a:gd name="T69" fmla="*/ 2147483647 h 24"/>
              <a:gd name="T70" fmla="*/ 2147483647 w 25"/>
              <a:gd name="T71" fmla="*/ 2147483647 h 24"/>
              <a:gd name="T72" fmla="*/ 2147483647 w 25"/>
              <a:gd name="T73" fmla="*/ 2147483647 h 24"/>
              <a:gd name="T74" fmla="*/ 2147483647 w 25"/>
              <a:gd name="T75" fmla="*/ 2147483647 h 2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5" h="24">
                <a:moveTo>
                  <a:pt x="23" y="11"/>
                </a:moveTo>
                <a:cubicBezTo>
                  <a:pt x="24" y="8"/>
                  <a:pt x="24" y="8"/>
                  <a:pt x="24" y="8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4"/>
                  <a:pt x="22" y="4"/>
                  <a:pt x="22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2"/>
                  <a:pt x="12" y="2"/>
                  <a:pt x="12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8" y="2"/>
                  <a:pt x="8" y="2"/>
                  <a:pt x="8" y="2"/>
                </a:cubicBezTo>
                <a:cubicBezTo>
                  <a:pt x="6" y="2"/>
                  <a:pt x="6" y="2"/>
                  <a:pt x="6" y="2"/>
                </a:cubicBezTo>
                <a:cubicBezTo>
                  <a:pt x="5" y="4"/>
                  <a:pt x="5" y="4"/>
                  <a:pt x="5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7"/>
                  <a:pt x="2" y="7"/>
                  <a:pt x="2" y="7"/>
                </a:cubicBezTo>
                <a:cubicBezTo>
                  <a:pt x="0" y="9"/>
                  <a:pt x="0" y="9"/>
                  <a:pt x="0" y="9"/>
                </a:cubicBezTo>
                <a:cubicBezTo>
                  <a:pt x="1" y="11"/>
                  <a:pt x="1" y="11"/>
                  <a:pt x="1" y="11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7"/>
                  <a:pt x="1" y="17"/>
                  <a:pt x="1" y="17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1"/>
                  <a:pt x="3" y="21"/>
                  <a:pt x="3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4"/>
                  <a:pt x="6" y="24"/>
                  <a:pt x="6" y="24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1"/>
                  <a:pt x="10" y="9"/>
                  <a:pt x="12" y="9"/>
                </a:cubicBezTo>
                <a:cubicBezTo>
                  <a:pt x="14" y="9"/>
                  <a:pt x="16" y="11"/>
                  <a:pt x="16" y="13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3"/>
                  <a:pt x="16" y="23"/>
                  <a:pt x="16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20" y="21"/>
                  <a:pt x="20" y="21"/>
                  <a:pt x="20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18"/>
                  <a:pt x="22" y="18"/>
                  <a:pt x="22" y="18"/>
                </a:cubicBezTo>
                <a:cubicBezTo>
                  <a:pt x="24" y="17"/>
                  <a:pt x="24" y="17"/>
                  <a:pt x="24" y="17"/>
                </a:cubicBezTo>
                <a:cubicBezTo>
                  <a:pt x="23" y="14"/>
                  <a:pt x="23" y="14"/>
                  <a:pt x="23" y="14"/>
                </a:cubicBezTo>
                <a:cubicBezTo>
                  <a:pt x="25" y="12"/>
                  <a:pt x="25" y="12"/>
                  <a:pt x="25" y="12"/>
                </a:cubicBezTo>
                <a:lnTo>
                  <a:pt x="23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10" name="Oval 20"/>
          <p:cNvSpPr>
            <a:spLocks noChangeArrowheads="1"/>
          </p:cNvSpPr>
          <p:nvPr/>
        </p:nvSpPr>
        <p:spPr bwMode="auto">
          <a:xfrm>
            <a:off x="758825" y="3708400"/>
            <a:ext cx="687388" cy="687388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711" name="Freeform 98"/>
          <p:cNvSpPr>
            <a:spLocks/>
          </p:cNvSpPr>
          <p:nvPr/>
        </p:nvSpPr>
        <p:spPr bwMode="auto">
          <a:xfrm>
            <a:off x="1089025" y="3990975"/>
            <a:ext cx="60325" cy="58738"/>
          </a:xfrm>
          <a:custGeom>
            <a:avLst/>
            <a:gdLst>
              <a:gd name="T0" fmla="*/ 2147483647 w 16"/>
              <a:gd name="T1" fmla="*/ 2147483647 h 16"/>
              <a:gd name="T2" fmla="*/ 2147483647 w 16"/>
              <a:gd name="T3" fmla="*/ 2147483647 h 16"/>
              <a:gd name="T4" fmla="*/ 2147483647 w 16"/>
              <a:gd name="T5" fmla="*/ 0 h 16"/>
              <a:gd name="T6" fmla="*/ 2147483647 w 16"/>
              <a:gd name="T7" fmla="*/ 0 h 16"/>
              <a:gd name="T8" fmla="*/ 2147483647 w 16"/>
              <a:gd name="T9" fmla="*/ 0 h 16"/>
              <a:gd name="T10" fmla="*/ 2147483647 w 16"/>
              <a:gd name="T11" fmla="*/ 2147483647 h 16"/>
              <a:gd name="T12" fmla="*/ 2147483647 w 16"/>
              <a:gd name="T13" fmla="*/ 2147483647 h 16"/>
              <a:gd name="T14" fmla="*/ 2147483647 w 16"/>
              <a:gd name="T15" fmla="*/ 2147483647 h 16"/>
              <a:gd name="T16" fmla="*/ 2147483647 w 16"/>
              <a:gd name="T17" fmla="*/ 2147483647 h 16"/>
              <a:gd name="T18" fmla="*/ 0 w 16"/>
              <a:gd name="T19" fmla="*/ 2147483647 h 16"/>
              <a:gd name="T20" fmla="*/ 0 w 16"/>
              <a:gd name="T21" fmla="*/ 2147483647 h 16"/>
              <a:gd name="T22" fmla="*/ 2147483647 w 16"/>
              <a:gd name="T23" fmla="*/ 2147483647 h 16"/>
              <a:gd name="T24" fmla="*/ 2147483647 w 16"/>
              <a:gd name="T25" fmla="*/ 2147483647 h 16"/>
              <a:gd name="T26" fmla="*/ 2147483647 w 16"/>
              <a:gd name="T27" fmla="*/ 2147483647 h 16"/>
              <a:gd name="T28" fmla="*/ 2147483647 w 16"/>
              <a:gd name="T29" fmla="*/ 2147483647 h 16"/>
              <a:gd name="T30" fmla="*/ 2147483647 w 16"/>
              <a:gd name="T31" fmla="*/ 2147483647 h 16"/>
              <a:gd name="T32" fmla="*/ 2147483647 w 16"/>
              <a:gd name="T33" fmla="*/ 2147483647 h 16"/>
              <a:gd name="T34" fmla="*/ 2147483647 w 16"/>
              <a:gd name="T35" fmla="*/ 2147483647 h 16"/>
              <a:gd name="T36" fmla="*/ 2147483647 w 16"/>
              <a:gd name="T37" fmla="*/ 2147483647 h 16"/>
              <a:gd name="T38" fmla="*/ 2147483647 w 16"/>
              <a:gd name="T39" fmla="*/ 2147483647 h 16"/>
              <a:gd name="T40" fmla="*/ 2147483647 w 16"/>
              <a:gd name="T41" fmla="*/ 2147483647 h 16"/>
              <a:gd name="T42" fmla="*/ 2147483647 w 16"/>
              <a:gd name="T43" fmla="*/ 2147483647 h 16"/>
              <a:gd name="T44" fmla="*/ 2147483647 w 16"/>
              <a:gd name="T45" fmla="*/ 2147483647 h 16"/>
              <a:gd name="T46" fmla="*/ 2147483647 w 16"/>
              <a:gd name="T47" fmla="*/ 2147483647 h 16"/>
              <a:gd name="T48" fmla="*/ 2147483647 w 16"/>
              <a:gd name="T49" fmla="*/ 2147483647 h 16"/>
              <a:gd name="T50" fmla="*/ 2147483647 w 16"/>
              <a:gd name="T51" fmla="*/ 2147483647 h 1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" h="16">
                <a:moveTo>
                  <a:pt x="12" y="9"/>
                </a:moveTo>
                <a:cubicBezTo>
                  <a:pt x="11" y="7"/>
                  <a:pt x="9" y="6"/>
                  <a:pt x="9" y="5"/>
                </a:cubicBezTo>
                <a:cubicBezTo>
                  <a:pt x="6" y="3"/>
                  <a:pt x="5" y="1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1"/>
                  <a:pt x="2" y="1"/>
                  <a:pt x="2" y="1"/>
                </a:cubicBezTo>
                <a:cubicBezTo>
                  <a:pt x="2" y="1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3"/>
                </a:cubicBezTo>
                <a:cubicBezTo>
                  <a:pt x="1" y="4"/>
                  <a:pt x="1" y="5"/>
                  <a:pt x="0" y="6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1" y="8"/>
                  <a:pt x="1" y="8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4" y="9"/>
                </a:cubicBezTo>
                <a:cubicBezTo>
                  <a:pt x="4" y="8"/>
                  <a:pt x="4" y="8"/>
                  <a:pt x="4" y="8"/>
                </a:cubicBezTo>
                <a:cubicBezTo>
                  <a:pt x="4" y="8"/>
                  <a:pt x="4" y="8"/>
                  <a:pt x="4" y="8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2"/>
                  <a:pt x="10" y="13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5"/>
                  <a:pt x="14" y="15"/>
                </a:cubicBezTo>
                <a:cubicBezTo>
                  <a:pt x="15" y="14"/>
                  <a:pt x="16" y="14"/>
                  <a:pt x="16" y="13"/>
                </a:cubicBezTo>
                <a:cubicBezTo>
                  <a:pt x="16" y="13"/>
                  <a:pt x="16" y="13"/>
                  <a:pt x="16" y="13"/>
                </a:cubicBezTo>
                <a:cubicBezTo>
                  <a:pt x="16" y="13"/>
                  <a:pt x="16" y="12"/>
                  <a:pt x="16" y="12"/>
                </a:cubicBezTo>
                <a:cubicBezTo>
                  <a:pt x="15" y="12"/>
                  <a:pt x="14" y="10"/>
                  <a:pt x="12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12" name="Freeform 99"/>
          <p:cNvSpPr>
            <a:spLocks noEditPoints="1"/>
          </p:cNvSpPr>
          <p:nvPr/>
        </p:nvSpPr>
        <p:spPr bwMode="auto">
          <a:xfrm>
            <a:off x="1119188" y="3952875"/>
            <a:ext cx="68262" cy="68263"/>
          </a:xfrm>
          <a:custGeom>
            <a:avLst/>
            <a:gdLst>
              <a:gd name="T0" fmla="*/ 2147483647 w 18"/>
              <a:gd name="T1" fmla="*/ 0 h 18"/>
              <a:gd name="T2" fmla="*/ 2147483647 w 18"/>
              <a:gd name="T3" fmla="*/ 2147483647 h 18"/>
              <a:gd name="T4" fmla="*/ 2147483647 w 18"/>
              <a:gd name="T5" fmla="*/ 2147483647 h 18"/>
              <a:gd name="T6" fmla="*/ 2147483647 w 18"/>
              <a:gd name="T7" fmla="*/ 2147483647 h 18"/>
              <a:gd name="T8" fmla="*/ 2147483647 w 18"/>
              <a:gd name="T9" fmla="*/ 2147483647 h 18"/>
              <a:gd name="T10" fmla="*/ 2147483647 w 18"/>
              <a:gd name="T11" fmla="*/ 2147483647 h 18"/>
              <a:gd name="T12" fmla="*/ 2147483647 w 18"/>
              <a:gd name="T13" fmla="*/ 2147483647 h 18"/>
              <a:gd name="T14" fmla="*/ 2147483647 w 18"/>
              <a:gd name="T15" fmla="*/ 2147483647 h 18"/>
              <a:gd name="T16" fmla="*/ 2147483647 w 18"/>
              <a:gd name="T17" fmla="*/ 0 h 18"/>
              <a:gd name="T18" fmla="*/ 2147483647 w 18"/>
              <a:gd name="T19" fmla="*/ 2147483647 h 18"/>
              <a:gd name="T20" fmla="*/ 2147483647 w 18"/>
              <a:gd name="T21" fmla="*/ 2147483647 h 18"/>
              <a:gd name="T22" fmla="*/ 2147483647 w 18"/>
              <a:gd name="T23" fmla="*/ 2147483647 h 18"/>
              <a:gd name="T24" fmla="*/ 2147483647 w 18"/>
              <a:gd name="T25" fmla="*/ 2147483647 h 18"/>
              <a:gd name="T26" fmla="*/ 2147483647 w 18"/>
              <a:gd name="T27" fmla="*/ 2147483647 h 18"/>
              <a:gd name="T28" fmla="*/ 2147483647 w 18"/>
              <a:gd name="T29" fmla="*/ 2147483647 h 18"/>
              <a:gd name="T30" fmla="*/ 2147483647 w 18"/>
              <a:gd name="T31" fmla="*/ 2147483647 h 18"/>
              <a:gd name="T32" fmla="*/ 2147483647 w 18"/>
              <a:gd name="T33" fmla="*/ 2147483647 h 18"/>
              <a:gd name="T34" fmla="*/ 2147483647 w 18"/>
              <a:gd name="T35" fmla="*/ 2147483647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8" h="18">
                <a:moveTo>
                  <a:pt x="9" y="0"/>
                </a:moveTo>
                <a:cubicBezTo>
                  <a:pt x="6" y="0"/>
                  <a:pt x="4" y="1"/>
                  <a:pt x="3" y="2"/>
                </a:cubicBezTo>
                <a:cubicBezTo>
                  <a:pt x="1" y="4"/>
                  <a:pt x="0" y="6"/>
                  <a:pt x="1" y="9"/>
                </a:cubicBezTo>
                <a:cubicBezTo>
                  <a:pt x="1" y="11"/>
                  <a:pt x="2" y="13"/>
                  <a:pt x="4" y="15"/>
                </a:cubicBezTo>
                <a:cubicBezTo>
                  <a:pt x="5" y="17"/>
                  <a:pt x="8" y="18"/>
                  <a:pt x="10" y="18"/>
                </a:cubicBezTo>
                <a:cubicBezTo>
                  <a:pt x="12" y="18"/>
                  <a:pt x="14" y="17"/>
                  <a:pt x="16" y="16"/>
                </a:cubicBezTo>
                <a:cubicBezTo>
                  <a:pt x="18" y="14"/>
                  <a:pt x="18" y="12"/>
                  <a:pt x="18" y="10"/>
                </a:cubicBezTo>
                <a:cubicBezTo>
                  <a:pt x="18" y="7"/>
                  <a:pt x="17" y="5"/>
                  <a:pt x="15" y="3"/>
                </a:cubicBezTo>
                <a:cubicBezTo>
                  <a:pt x="13" y="2"/>
                  <a:pt x="11" y="1"/>
                  <a:pt x="9" y="0"/>
                </a:cubicBezTo>
                <a:close/>
                <a:moveTo>
                  <a:pt x="12" y="12"/>
                </a:moveTo>
                <a:cubicBezTo>
                  <a:pt x="12" y="13"/>
                  <a:pt x="11" y="13"/>
                  <a:pt x="10" y="13"/>
                </a:cubicBezTo>
                <a:cubicBezTo>
                  <a:pt x="9" y="13"/>
                  <a:pt x="8" y="12"/>
                  <a:pt x="7" y="11"/>
                </a:cubicBezTo>
                <a:cubicBezTo>
                  <a:pt x="6" y="11"/>
                  <a:pt x="6" y="10"/>
                  <a:pt x="6" y="9"/>
                </a:cubicBezTo>
                <a:cubicBezTo>
                  <a:pt x="6" y="8"/>
                  <a:pt x="6" y="7"/>
                  <a:pt x="7" y="6"/>
                </a:cubicBezTo>
                <a:cubicBezTo>
                  <a:pt x="7" y="6"/>
                  <a:pt x="8" y="5"/>
                  <a:pt x="9" y="6"/>
                </a:cubicBezTo>
                <a:cubicBezTo>
                  <a:pt x="10" y="6"/>
                  <a:pt x="11" y="6"/>
                  <a:pt x="12" y="7"/>
                </a:cubicBezTo>
                <a:cubicBezTo>
                  <a:pt x="12" y="8"/>
                  <a:pt x="13" y="8"/>
                  <a:pt x="13" y="9"/>
                </a:cubicBezTo>
                <a:cubicBezTo>
                  <a:pt x="13" y="10"/>
                  <a:pt x="13" y="11"/>
                  <a:pt x="12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13" name="Freeform 100"/>
          <p:cNvSpPr>
            <a:spLocks noEditPoints="1"/>
          </p:cNvSpPr>
          <p:nvPr/>
        </p:nvSpPr>
        <p:spPr bwMode="auto">
          <a:xfrm>
            <a:off x="1168400" y="3906838"/>
            <a:ext cx="66675" cy="68262"/>
          </a:xfrm>
          <a:custGeom>
            <a:avLst/>
            <a:gdLst>
              <a:gd name="T0" fmla="*/ 2147483647 w 18"/>
              <a:gd name="T1" fmla="*/ 0 h 18"/>
              <a:gd name="T2" fmla="*/ 2147483647 w 18"/>
              <a:gd name="T3" fmla="*/ 2147483647 h 18"/>
              <a:gd name="T4" fmla="*/ 0 w 18"/>
              <a:gd name="T5" fmla="*/ 2147483647 h 18"/>
              <a:gd name="T6" fmla="*/ 2147483647 w 18"/>
              <a:gd name="T7" fmla="*/ 2147483647 h 18"/>
              <a:gd name="T8" fmla="*/ 2147483647 w 18"/>
              <a:gd name="T9" fmla="*/ 2147483647 h 18"/>
              <a:gd name="T10" fmla="*/ 2147483647 w 18"/>
              <a:gd name="T11" fmla="*/ 2147483647 h 18"/>
              <a:gd name="T12" fmla="*/ 2147483647 w 18"/>
              <a:gd name="T13" fmla="*/ 2147483647 h 18"/>
              <a:gd name="T14" fmla="*/ 2147483647 w 18"/>
              <a:gd name="T15" fmla="*/ 2147483647 h 18"/>
              <a:gd name="T16" fmla="*/ 2147483647 w 18"/>
              <a:gd name="T17" fmla="*/ 0 h 18"/>
              <a:gd name="T18" fmla="*/ 2147483647 w 18"/>
              <a:gd name="T19" fmla="*/ 2147483647 h 18"/>
              <a:gd name="T20" fmla="*/ 2147483647 w 18"/>
              <a:gd name="T21" fmla="*/ 2147483647 h 18"/>
              <a:gd name="T22" fmla="*/ 2147483647 w 18"/>
              <a:gd name="T23" fmla="*/ 2147483647 h 18"/>
              <a:gd name="T24" fmla="*/ 2147483647 w 18"/>
              <a:gd name="T25" fmla="*/ 2147483647 h 18"/>
              <a:gd name="T26" fmla="*/ 2147483647 w 18"/>
              <a:gd name="T27" fmla="*/ 2147483647 h 18"/>
              <a:gd name="T28" fmla="*/ 2147483647 w 18"/>
              <a:gd name="T29" fmla="*/ 2147483647 h 18"/>
              <a:gd name="T30" fmla="*/ 2147483647 w 18"/>
              <a:gd name="T31" fmla="*/ 2147483647 h 18"/>
              <a:gd name="T32" fmla="*/ 2147483647 w 18"/>
              <a:gd name="T33" fmla="*/ 2147483647 h 18"/>
              <a:gd name="T34" fmla="*/ 2147483647 w 18"/>
              <a:gd name="T35" fmla="*/ 2147483647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8" h="18">
                <a:moveTo>
                  <a:pt x="8" y="0"/>
                </a:moveTo>
                <a:cubicBezTo>
                  <a:pt x="6" y="0"/>
                  <a:pt x="4" y="0"/>
                  <a:pt x="2" y="2"/>
                </a:cubicBezTo>
                <a:cubicBezTo>
                  <a:pt x="1" y="4"/>
                  <a:pt x="0" y="6"/>
                  <a:pt x="0" y="8"/>
                </a:cubicBezTo>
                <a:cubicBezTo>
                  <a:pt x="0" y="10"/>
                  <a:pt x="1" y="13"/>
                  <a:pt x="3" y="14"/>
                </a:cubicBezTo>
                <a:cubicBezTo>
                  <a:pt x="5" y="16"/>
                  <a:pt x="7" y="17"/>
                  <a:pt x="9" y="17"/>
                </a:cubicBezTo>
                <a:cubicBezTo>
                  <a:pt x="12" y="18"/>
                  <a:pt x="14" y="17"/>
                  <a:pt x="16" y="15"/>
                </a:cubicBezTo>
                <a:cubicBezTo>
                  <a:pt x="17" y="14"/>
                  <a:pt x="18" y="12"/>
                  <a:pt x="18" y="9"/>
                </a:cubicBezTo>
                <a:cubicBezTo>
                  <a:pt x="18" y="7"/>
                  <a:pt x="17" y="5"/>
                  <a:pt x="15" y="3"/>
                </a:cubicBezTo>
                <a:cubicBezTo>
                  <a:pt x="13" y="1"/>
                  <a:pt x="11" y="0"/>
                  <a:pt x="8" y="0"/>
                </a:cubicBezTo>
                <a:close/>
                <a:moveTo>
                  <a:pt x="12" y="11"/>
                </a:moveTo>
                <a:cubicBezTo>
                  <a:pt x="11" y="12"/>
                  <a:pt x="10" y="12"/>
                  <a:pt x="9" y="12"/>
                </a:cubicBezTo>
                <a:cubicBezTo>
                  <a:pt x="8" y="12"/>
                  <a:pt x="7" y="12"/>
                  <a:pt x="7" y="11"/>
                </a:cubicBezTo>
                <a:cubicBezTo>
                  <a:pt x="6" y="10"/>
                  <a:pt x="6" y="9"/>
                  <a:pt x="5" y="8"/>
                </a:cubicBezTo>
                <a:cubicBezTo>
                  <a:pt x="5" y="7"/>
                  <a:pt x="6" y="7"/>
                  <a:pt x="6" y="6"/>
                </a:cubicBezTo>
                <a:cubicBezTo>
                  <a:pt x="7" y="5"/>
                  <a:pt x="8" y="5"/>
                  <a:pt x="9" y="5"/>
                </a:cubicBezTo>
                <a:cubicBezTo>
                  <a:pt x="10" y="5"/>
                  <a:pt x="10" y="6"/>
                  <a:pt x="11" y="6"/>
                </a:cubicBezTo>
                <a:cubicBezTo>
                  <a:pt x="12" y="7"/>
                  <a:pt x="12" y="8"/>
                  <a:pt x="12" y="9"/>
                </a:cubicBezTo>
                <a:cubicBezTo>
                  <a:pt x="13" y="10"/>
                  <a:pt x="12" y="11"/>
                  <a:pt x="12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14" name="Freeform 101"/>
          <p:cNvSpPr>
            <a:spLocks noEditPoints="1"/>
          </p:cNvSpPr>
          <p:nvPr/>
        </p:nvSpPr>
        <p:spPr bwMode="auto">
          <a:xfrm>
            <a:off x="806450" y="3810000"/>
            <a:ext cx="590550" cy="508000"/>
          </a:xfrm>
          <a:custGeom>
            <a:avLst/>
            <a:gdLst>
              <a:gd name="T0" fmla="*/ 2147483647 w 157"/>
              <a:gd name="T1" fmla="*/ 2147483647 h 135"/>
              <a:gd name="T2" fmla="*/ 2147483647 w 157"/>
              <a:gd name="T3" fmla="*/ 2147483647 h 135"/>
              <a:gd name="T4" fmla="*/ 2147483647 w 157"/>
              <a:gd name="T5" fmla="*/ 0 h 135"/>
              <a:gd name="T6" fmla="*/ 0 w 157"/>
              <a:gd name="T7" fmla="*/ 2147483647 h 135"/>
              <a:gd name="T8" fmla="*/ 2147483647 w 157"/>
              <a:gd name="T9" fmla="*/ 2147483647 h 135"/>
              <a:gd name="T10" fmla="*/ 2147483647 w 157"/>
              <a:gd name="T11" fmla="*/ 2147483647 h 135"/>
              <a:gd name="T12" fmla="*/ 2147483647 w 157"/>
              <a:gd name="T13" fmla="*/ 2147483647 h 135"/>
              <a:gd name="T14" fmla="*/ 2147483647 w 157"/>
              <a:gd name="T15" fmla="*/ 2147483647 h 135"/>
              <a:gd name="T16" fmla="*/ 2147483647 w 157"/>
              <a:gd name="T17" fmla="*/ 2147483647 h 135"/>
              <a:gd name="T18" fmla="*/ 2147483647 w 157"/>
              <a:gd name="T19" fmla="*/ 2147483647 h 135"/>
              <a:gd name="T20" fmla="*/ 2147483647 w 157"/>
              <a:gd name="T21" fmla="*/ 2147483647 h 135"/>
              <a:gd name="T22" fmla="*/ 2147483647 w 157"/>
              <a:gd name="T23" fmla="*/ 2147483647 h 135"/>
              <a:gd name="T24" fmla="*/ 2147483647 w 157"/>
              <a:gd name="T25" fmla="*/ 2147483647 h 135"/>
              <a:gd name="T26" fmla="*/ 2147483647 w 157"/>
              <a:gd name="T27" fmla="*/ 2147483647 h 135"/>
              <a:gd name="T28" fmla="*/ 2147483647 w 157"/>
              <a:gd name="T29" fmla="*/ 2147483647 h 135"/>
              <a:gd name="T30" fmla="*/ 2147483647 w 157"/>
              <a:gd name="T31" fmla="*/ 2147483647 h 135"/>
              <a:gd name="T32" fmla="*/ 2147483647 w 157"/>
              <a:gd name="T33" fmla="*/ 2147483647 h 135"/>
              <a:gd name="T34" fmla="*/ 2147483647 w 157"/>
              <a:gd name="T35" fmla="*/ 2147483647 h 135"/>
              <a:gd name="T36" fmla="*/ 2147483647 w 157"/>
              <a:gd name="T37" fmla="*/ 2147483647 h 135"/>
              <a:gd name="T38" fmla="*/ 2147483647 w 157"/>
              <a:gd name="T39" fmla="*/ 2147483647 h 135"/>
              <a:gd name="T40" fmla="*/ 2147483647 w 157"/>
              <a:gd name="T41" fmla="*/ 2147483647 h 135"/>
              <a:gd name="T42" fmla="*/ 2147483647 w 157"/>
              <a:gd name="T43" fmla="*/ 2147483647 h 135"/>
              <a:gd name="T44" fmla="*/ 2147483647 w 157"/>
              <a:gd name="T45" fmla="*/ 2147483647 h 135"/>
              <a:gd name="T46" fmla="*/ 2147483647 w 157"/>
              <a:gd name="T47" fmla="*/ 2147483647 h 135"/>
              <a:gd name="T48" fmla="*/ 2147483647 w 157"/>
              <a:gd name="T49" fmla="*/ 2147483647 h 135"/>
              <a:gd name="T50" fmla="*/ 2147483647 w 157"/>
              <a:gd name="T51" fmla="*/ 2147483647 h 135"/>
              <a:gd name="T52" fmla="*/ 2147483647 w 157"/>
              <a:gd name="T53" fmla="*/ 2147483647 h 135"/>
              <a:gd name="T54" fmla="*/ 2147483647 w 157"/>
              <a:gd name="T55" fmla="*/ 2147483647 h 135"/>
              <a:gd name="T56" fmla="*/ 2147483647 w 157"/>
              <a:gd name="T57" fmla="*/ 2147483647 h 135"/>
              <a:gd name="T58" fmla="*/ 2147483647 w 157"/>
              <a:gd name="T59" fmla="*/ 2147483647 h 135"/>
              <a:gd name="T60" fmla="*/ 2147483647 w 157"/>
              <a:gd name="T61" fmla="*/ 2147483647 h 135"/>
              <a:gd name="T62" fmla="*/ 2147483647 w 157"/>
              <a:gd name="T63" fmla="*/ 2147483647 h 135"/>
              <a:gd name="T64" fmla="*/ 2147483647 w 157"/>
              <a:gd name="T65" fmla="*/ 2147483647 h 135"/>
              <a:gd name="T66" fmla="*/ 2147483647 w 157"/>
              <a:gd name="T67" fmla="*/ 2147483647 h 135"/>
              <a:gd name="T68" fmla="*/ 2147483647 w 157"/>
              <a:gd name="T69" fmla="*/ 2147483647 h 135"/>
              <a:gd name="T70" fmla="*/ 2147483647 w 157"/>
              <a:gd name="T71" fmla="*/ 2147483647 h 135"/>
              <a:gd name="T72" fmla="*/ 2147483647 w 157"/>
              <a:gd name="T73" fmla="*/ 2147483647 h 135"/>
              <a:gd name="T74" fmla="*/ 2147483647 w 157"/>
              <a:gd name="T75" fmla="*/ 2147483647 h 135"/>
              <a:gd name="T76" fmla="*/ 2147483647 w 157"/>
              <a:gd name="T77" fmla="*/ 2147483647 h 135"/>
              <a:gd name="T78" fmla="*/ 2147483647 w 157"/>
              <a:gd name="T79" fmla="*/ 2147483647 h 135"/>
              <a:gd name="T80" fmla="*/ 2147483647 w 157"/>
              <a:gd name="T81" fmla="*/ 2147483647 h 135"/>
              <a:gd name="T82" fmla="*/ 2147483647 w 157"/>
              <a:gd name="T83" fmla="*/ 2147483647 h 135"/>
              <a:gd name="T84" fmla="*/ 2147483647 w 157"/>
              <a:gd name="T85" fmla="*/ 2147483647 h 135"/>
              <a:gd name="T86" fmla="*/ 2147483647 w 157"/>
              <a:gd name="T87" fmla="*/ 2147483647 h 135"/>
              <a:gd name="T88" fmla="*/ 2147483647 w 157"/>
              <a:gd name="T89" fmla="*/ 2147483647 h 135"/>
              <a:gd name="T90" fmla="*/ 2147483647 w 157"/>
              <a:gd name="T91" fmla="*/ 2147483647 h 135"/>
              <a:gd name="T92" fmla="*/ 2147483647 w 157"/>
              <a:gd name="T93" fmla="*/ 2147483647 h 135"/>
              <a:gd name="T94" fmla="*/ 2147483647 w 157"/>
              <a:gd name="T95" fmla="*/ 2147483647 h 135"/>
              <a:gd name="T96" fmla="*/ 2147483647 w 157"/>
              <a:gd name="T97" fmla="*/ 2147483647 h 135"/>
              <a:gd name="T98" fmla="*/ 2147483647 w 157"/>
              <a:gd name="T99" fmla="*/ 2147483647 h 135"/>
              <a:gd name="T100" fmla="*/ 2147483647 w 157"/>
              <a:gd name="T101" fmla="*/ 2147483647 h 135"/>
              <a:gd name="T102" fmla="*/ 2147483647 w 157"/>
              <a:gd name="T103" fmla="*/ 2147483647 h 135"/>
              <a:gd name="T104" fmla="*/ 2147483647 w 157"/>
              <a:gd name="T105" fmla="*/ 2147483647 h 135"/>
              <a:gd name="T106" fmla="*/ 2147483647 w 157"/>
              <a:gd name="T107" fmla="*/ 2147483647 h 135"/>
              <a:gd name="T108" fmla="*/ 2147483647 w 157"/>
              <a:gd name="T109" fmla="*/ 2147483647 h 135"/>
              <a:gd name="T110" fmla="*/ 2147483647 w 157"/>
              <a:gd name="T111" fmla="*/ 2147483647 h 135"/>
              <a:gd name="T112" fmla="*/ 2147483647 w 157"/>
              <a:gd name="T113" fmla="*/ 2147483647 h 135"/>
              <a:gd name="T114" fmla="*/ 2147483647 w 157"/>
              <a:gd name="T115" fmla="*/ 2147483647 h 13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57" h="135">
                <a:moveTo>
                  <a:pt x="101" y="4"/>
                </a:moveTo>
                <a:cubicBezTo>
                  <a:pt x="91" y="14"/>
                  <a:pt x="91" y="14"/>
                  <a:pt x="91" y="14"/>
                </a:cubicBezTo>
                <a:cubicBezTo>
                  <a:pt x="76" y="0"/>
                  <a:pt x="76" y="0"/>
                  <a:pt x="76" y="0"/>
                </a:cubicBezTo>
                <a:cubicBezTo>
                  <a:pt x="0" y="77"/>
                  <a:pt x="0" y="77"/>
                  <a:pt x="0" y="77"/>
                </a:cubicBezTo>
                <a:cubicBezTo>
                  <a:pt x="55" y="132"/>
                  <a:pt x="55" y="132"/>
                  <a:pt x="55" y="132"/>
                </a:cubicBezTo>
                <a:cubicBezTo>
                  <a:pt x="66" y="121"/>
                  <a:pt x="66" y="121"/>
                  <a:pt x="66" y="121"/>
                </a:cubicBezTo>
                <a:cubicBezTo>
                  <a:pt x="80" y="135"/>
                  <a:pt x="80" y="135"/>
                  <a:pt x="80" y="135"/>
                </a:cubicBezTo>
                <a:cubicBezTo>
                  <a:pt x="100" y="116"/>
                  <a:pt x="100" y="116"/>
                  <a:pt x="100" y="116"/>
                </a:cubicBezTo>
                <a:cubicBezTo>
                  <a:pt x="102" y="116"/>
                  <a:pt x="104" y="117"/>
                  <a:pt x="106" y="117"/>
                </a:cubicBezTo>
                <a:cubicBezTo>
                  <a:pt x="115" y="117"/>
                  <a:pt x="123" y="109"/>
                  <a:pt x="123" y="100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4" y="100"/>
                  <a:pt x="125" y="100"/>
                  <a:pt x="127" y="100"/>
                </a:cubicBezTo>
                <a:cubicBezTo>
                  <a:pt x="134" y="100"/>
                  <a:pt x="139" y="94"/>
                  <a:pt x="139" y="88"/>
                </a:cubicBezTo>
                <a:cubicBezTo>
                  <a:pt x="139" y="84"/>
                  <a:pt x="138" y="82"/>
                  <a:pt x="136" y="79"/>
                </a:cubicBezTo>
                <a:cubicBezTo>
                  <a:pt x="157" y="59"/>
                  <a:pt x="157" y="59"/>
                  <a:pt x="157" y="59"/>
                </a:cubicBezTo>
                <a:lnTo>
                  <a:pt x="101" y="4"/>
                </a:lnTo>
                <a:close/>
                <a:moveTo>
                  <a:pt x="106" y="114"/>
                </a:moveTo>
                <a:cubicBezTo>
                  <a:pt x="105" y="114"/>
                  <a:pt x="104" y="113"/>
                  <a:pt x="103" y="113"/>
                </a:cubicBezTo>
                <a:cubicBezTo>
                  <a:pt x="100" y="112"/>
                  <a:pt x="98" y="111"/>
                  <a:pt x="97" y="110"/>
                </a:cubicBezTo>
                <a:cubicBezTo>
                  <a:pt x="94" y="107"/>
                  <a:pt x="92" y="104"/>
                  <a:pt x="92" y="100"/>
                </a:cubicBezTo>
                <a:cubicBezTo>
                  <a:pt x="92" y="97"/>
                  <a:pt x="93" y="94"/>
                  <a:pt x="95" y="92"/>
                </a:cubicBezTo>
                <a:cubicBezTo>
                  <a:pt x="96" y="91"/>
                  <a:pt x="97" y="90"/>
                  <a:pt x="98" y="89"/>
                </a:cubicBezTo>
                <a:cubicBezTo>
                  <a:pt x="101" y="87"/>
                  <a:pt x="103" y="86"/>
                  <a:pt x="106" y="86"/>
                </a:cubicBezTo>
                <a:cubicBezTo>
                  <a:pt x="109" y="86"/>
                  <a:pt x="112" y="87"/>
                  <a:pt x="114" y="89"/>
                </a:cubicBezTo>
                <a:cubicBezTo>
                  <a:pt x="115" y="90"/>
                  <a:pt x="115" y="90"/>
                  <a:pt x="116" y="90"/>
                </a:cubicBezTo>
                <a:cubicBezTo>
                  <a:pt x="116" y="91"/>
                  <a:pt x="116" y="91"/>
                  <a:pt x="117" y="91"/>
                </a:cubicBezTo>
                <a:cubicBezTo>
                  <a:pt x="117" y="92"/>
                  <a:pt x="118" y="93"/>
                  <a:pt x="119" y="95"/>
                </a:cubicBezTo>
                <a:cubicBezTo>
                  <a:pt x="119" y="95"/>
                  <a:pt x="119" y="96"/>
                  <a:pt x="119" y="97"/>
                </a:cubicBezTo>
                <a:cubicBezTo>
                  <a:pt x="119" y="97"/>
                  <a:pt x="119" y="97"/>
                  <a:pt x="119" y="98"/>
                </a:cubicBezTo>
                <a:cubicBezTo>
                  <a:pt x="120" y="98"/>
                  <a:pt x="120" y="99"/>
                  <a:pt x="120" y="100"/>
                </a:cubicBezTo>
                <a:cubicBezTo>
                  <a:pt x="120" y="107"/>
                  <a:pt x="114" y="114"/>
                  <a:pt x="106" y="114"/>
                </a:cubicBezTo>
                <a:close/>
                <a:moveTo>
                  <a:pt x="127" y="97"/>
                </a:moveTo>
                <a:cubicBezTo>
                  <a:pt x="125" y="97"/>
                  <a:pt x="124" y="96"/>
                  <a:pt x="122" y="96"/>
                </a:cubicBezTo>
                <a:cubicBezTo>
                  <a:pt x="122" y="95"/>
                  <a:pt x="122" y="94"/>
                  <a:pt x="122" y="94"/>
                </a:cubicBezTo>
                <a:cubicBezTo>
                  <a:pt x="121" y="92"/>
                  <a:pt x="120" y="90"/>
                  <a:pt x="118" y="88"/>
                </a:cubicBezTo>
                <a:cubicBezTo>
                  <a:pt x="118" y="88"/>
                  <a:pt x="118" y="88"/>
                  <a:pt x="118" y="87"/>
                </a:cubicBezTo>
                <a:cubicBezTo>
                  <a:pt x="118" y="82"/>
                  <a:pt x="122" y="78"/>
                  <a:pt x="127" y="78"/>
                </a:cubicBezTo>
                <a:cubicBezTo>
                  <a:pt x="127" y="78"/>
                  <a:pt x="127" y="78"/>
                  <a:pt x="128" y="78"/>
                </a:cubicBezTo>
                <a:cubicBezTo>
                  <a:pt x="130" y="79"/>
                  <a:pt x="132" y="80"/>
                  <a:pt x="134" y="82"/>
                </a:cubicBezTo>
                <a:cubicBezTo>
                  <a:pt x="135" y="83"/>
                  <a:pt x="136" y="85"/>
                  <a:pt x="136" y="88"/>
                </a:cubicBezTo>
                <a:cubicBezTo>
                  <a:pt x="136" y="93"/>
                  <a:pt x="132" y="97"/>
                  <a:pt x="127" y="97"/>
                </a:cubicBezTo>
                <a:close/>
                <a:moveTo>
                  <a:pt x="131" y="76"/>
                </a:moveTo>
                <a:cubicBezTo>
                  <a:pt x="129" y="75"/>
                  <a:pt x="128" y="75"/>
                  <a:pt x="127" y="75"/>
                </a:cubicBezTo>
                <a:cubicBezTo>
                  <a:pt x="121" y="75"/>
                  <a:pt x="116" y="79"/>
                  <a:pt x="114" y="85"/>
                </a:cubicBezTo>
                <a:cubicBezTo>
                  <a:pt x="112" y="84"/>
                  <a:pt x="109" y="83"/>
                  <a:pt x="106" y="83"/>
                </a:cubicBezTo>
                <a:cubicBezTo>
                  <a:pt x="105" y="83"/>
                  <a:pt x="105" y="83"/>
                  <a:pt x="104" y="83"/>
                </a:cubicBezTo>
                <a:cubicBezTo>
                  <a:pt x="96" y="84"/>
                  <a:pt x="90" y="90"/>
                  <a:pt x="89" y="98"/>
                </a:cubicBezTo>
                <a:cubicBezTo>
                  <a:pt x="89" y="99"/>
                  <a:pt x="89" y="99"/>
                  <a:pt x="89" y="100"/>
                </a:cubicBezTo>
                <a:cubicBezTo>
                  <a:pt x="89" y="105"/>
                  <a:pt x="91" y="109"/>
                  <a:pt x="94" y="112"/>
                </a:cubicBezTo>
                <a:cubicBezTo>
                  <a:pt x="80" y="126"/>
                  <a:pt x="80" y="126"/>
                  <a:pt x="80" y="126"/>
                </a:cubicBezTo>
                <a:cubicBezTo>
                  <a:pt x="71" y="116"/>
                  <a:pt x="71" y="116"/>
                  <a:pt x="71" y="116"/>
                </a:cubicBezTo>
                <a:cubicBezTo>
                  <a:pt x="66" y="112"/>
                  <a:pt x="66" y="112"/>
                  <a:pt x="66" y="112"/>
                </a:cubicBezTo>
                <a:cubicBezTo>
                  <a:pt x="34" y="80"/>
                  <a:pt x="34" y="80"/>
                  <a:pt x="34" y="80"/>
                </a:cubicBezTo>
                <a:cubicBezTo>
                  <a:pt x="91" y="24"/>
                  <a:pt x="91" y="24"/>
                  <a:pt x="91" y="24"/>
                </a:cubicBezTo>
                <a:cubicBezTo>
                  <a:pt x="95" y="19"/>
                  <a:pt x="95" y="19"/>
                  <a:pt x="95" y="19"/>
                </a:cubicBezTo>
                <a:cubicBezTo>
                  <a:pt x="101" y="13"/>
                  <a:pt x="101" y="13"/>
                  <a:pt x="101" y="13"/>
                </a:cubicBezTo>
                <a:cubicBezTo>
                  <a:pt x="147" y="59"/>
                  <a:pt x="147" y="59"/>
                  <a:pt x="147" y="59"/>
                </a:cubicBezTo>
                <a:lnTo>
                  <a:pt x="131" y="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15" name="Freeform 102"/>
          <p:cNvSpPr>
            <a:spLocks/>
          </p:cNvSpPr>
          <p:nvPr/>
        </p:nvSpPr>
        <p:spPr bwMode="auto">
          <a:xfrm>
            <a:off x="1190625" y="4156075"/>
            <a:ext cx="26988" cy="63500"/>
          </a:xfrm>
          <a:custGeom>
            <a:avLst/>
            <a:gdLst>
              <a:gd name="T0" fmla="*/ 2147483647 w 7"/>
              <a:gd name="T1" fmla="*/ 0 h 17"/>
              <a:gd name="T2" fmla="*/ 2147483647 w 7"/>
              <a:gd name="T3" fmla="*/ 0 h 17"/>
              <a:gd name="T4" fmla="*/ 2147483647 w 7"/>
              <a:gd name="T5" fmla="*/ 0 h 17"/>
              <a:gd name="T6" fmla="*/ 2147483647 w 7"/>
              <a:gd name="T7" fmla="*/ 0 h 17"/>
              <a:gd name="T8" fmla="*/ 2147483647 w 7"/>
              <a:gd name="T9" fmla="*/ 2147483647 h 17"/>
              <a:gd name="T10" fmla="*/ 0 w 7"/>
              <a:gd name="T11" fmla="*/ 2147483647 h 17"/>
              <a:gd name="T12" fmla="*/ 2147483647 w 7"/>
              <a:gd name="T13" fmla="*/ 2147483647 h 17"/>
              <a:gd name="T14" fmla="*/ 2147483647 w 7"/>
              <a:gd name="T15" fmla="*/ 2147483647 h 17"/>
              <a:gd name="T16" fmla="*/ 2147483647 w 7"/>
              <a:gd name="T17" fmla="*/ 2147483647 h 17"/>
              <a:gd name="T18" fmla="*/ 2147483647 w 7"/>
              <a:gd name="T19" fmla="*/ 2147483647 h 17"/>
              <a:gd name="T20" fmla="*/ 2147483647 w 7"/>
              <a:gd name="T21" fmla="*/ 2147483647 h 17"/>
              <a:gd name="T22" fmla="*/ 2147483647 w 7"/>
              <a:gd name="T23" fmla="*/ 2147483647 h 17"/>
              <a:gd name="T24" fmla="*/ 2147483647 w 7"/>
              <a:gd name="T25" fmla="*/ 2147483647 h 17"/>
              <a:gd name="T26" fmla="*/ 2147483647 w 7"/>
              <a:gd name="T27" fmla="*/ 2147483647 h 17"/>
              <a:gd name="T28" fmla="*/ 2147483647 w 7"/>
              <a:gd name="T29" fmla="*/ 2147483647 h 17"/>
              <a:gd name="T30" fmla="*/ 2147483647 w 7"/>
              <a:gd name="T31" fmla="*/ 2147483647 h 17"/>
              <a:gd name="T32" fmla="*/ 2147483647 w 7"/>
              <a:gd name="T33" fmla="*/ 2147483647 h 17"/>
              <a:gd name="T34" fmla="*/ 2147483647 w 7"/>
              <a:gd name="T35" fmla="*/ 2147483647 h 17"/>
              <a:gd name="T36" fmla="*/ 2147483647 w 7"/>
              <a:gd name="T37" fmla="*/ 2147483647 h 17"/>
              <a:gd name="T38" fmla="*/ 2147483647 w 7"/>
              <a:gd name="T39" fmla="*/ 2147483647 h 17"/>
              <a:gd name="T40" fmla="*/ 2147483647 w 7"/>
              <a:gd name="T41" fmla="*/ 2147483647 h 17"/>
              <a:gd name="T42" fmla="*/ 2147483647 w 7"/>
              <a:gd name="T43" fmla="*/ 2147483647 h 17"/>
              <a:gd name="T44" fmla="*/ 2147483647 w 7"/>
              <a:gd name="T45" fmla="*/ 2147483647 h 17"/>
              <a:gd name="T46" fmla="*/ 2147483647 w 7"/>
              <a:gd name="T47" fmla="*/ 2147483647 h 17"/>
              <a:gd name="T48" fmla="*/ 2147483647 w 7"/>
              <a:gd name="T49" fmla="*/ 2147483647 h 17"/>
              <a:gd name="T50" fmla="*/ 2147483647 w 7"/>
              <a:gd name="T51" fmla="*/ 2147483647 h 17"/>
              <a:gd name="T52" fmla="*/ 2147483647 w 7"/>
              <a:gd name="T53" fmla="*/ 2147483647 h 17"/>
              <a:gd name="T54" fmla="*/ 2147483647 w 7"/>
              <a:gd name="T55" fmla="*/ 0 h 17"/>
              <a:gd name="T56" fmla="*/ 2147483647 w 7"/>
              <a:gd name="T57" fmla="*/ 0 h 17"/>
              <a:gd name="T58" fmla="*/ 2147483647 w 7"/>
              <a:gd name="T59" fmla="*/ 0 h 1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7" h="17">
                <a:moveTo>
                  <a:pt x="5" y="0"/>
                </a:moveTo>
                <a:cubicBezTo>
                  <a:pt x="5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1"/>
                  <a:pt x="2" y="1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3"/>
                  <a:pt x="0" y="3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2" y="6"/>
                </a:cubicBezTo>
                <a:cubicBezTo>
                  <a:pt x="2" y="6"/>
                  <a:pt x="2" y="5"/>
                  <a:pt x="2" y="5"/>
                </a:cubicBezTo>
                <a:cubicBezTo>
                  <a:pt x="2" y="5"/>
                  <a:pt x="3" y="6"/>
                  <a:pt x="3" y="6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1"/>
                </a:cubicBezTo>
                <a:cubicBezTo>
                  <a:pt x="2" y="12"/>
                  <a:pt x="2" y="14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7"/>
                  <a:pt x="2" y="17"/>
                  <a:pt x="3" y="17"/>
                </a:cubicBezTo>
                <a:cubicBezTo>
                  <a:pt x="3" y="17"/>
                  <a:pt x="4" y="17"/>
                  <a:pt x="5" y="17"/>
                </a:cubicBezTo>
                <a:cubicBezTo>
                  <a:pt x="5" y="17"/>
                  <a:pt x="5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7" y="17"/>
                  <a:pt x="7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5"/>
                  <a:pt x="7" y="13"/>
                  <a:pt x="7" y="11"/>
                </a:cubicBezTo>
                <a:cubicBezTo>
                  <a:pt x="7" y="9"/>
                  <a:pt x="7" y="8"/>
                  <a:pt x="7" y="7"/>
                </a:cubicBezTo>
                <a:cubicBezTo>
                  <a:pt x="7" y="6"/>
                  <a:pt x="7" y="6"/>
                  <a:pt x="7" y="6"/>
                </a:cubicBezTo>
                <a:cubicBezTo>
                  <a:pt x="7" y="3"/>
                  <a:pt x="7" y="1"/>
                  <a:pt x="7" y="1"/>
                </a:cubicBezTo>
                <a:cubicBezTo>
                  <a:pt x="7" y="1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6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16" name="Oval 26"/>
          <p:cNvSpPr>
            <a:spLocks noChangeArrowheads="1"/>
          </p:cNvSpPr>
          <p:nvPr/>
        </p:nvSpPr>
        <p:spPr bwMode="auto">
          <a:xfrm>
            <a:off x="7375525" y="3708400"/>
            <a:ext cx="692150" cy="692150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717" name="Freeform 103"/>
          <p:cNvSpPr>
            <a:spLocks/>
          </p:cNvSpPr>
          <p:nvPr/>
        </p:nvSpPr>
        <p:spPr bwMode="auto">
          <a:xfrm>
            <a:off x="7688263" y="4151313"/>
            <a:ext cx="25400" cy="68262"/>
          </a:xfrm>
          <a:custGeom>
            <a:avLst/>
            <a:gdLst>
              <a:gd name="T0" fmla="*/ 2147483647 w 7"/>
              <a:gd name="T1" fmla="*/ 2147483647 h 18"/>
              <a:gd name="T2" fmla="*/ 2147483647 w 7"/>
              <a:gd name="T3" fmla="*/ 0 h 18"/>
              <a:gd name="T4" fmla="*/ 2147483647 w 7"/>
              <a:gd name="T5" fmla="*/ 0 h 18"/>
              <a:gd name="T6" fmla="*/ 2147483647 w 7"/>
              <a:gd name="T7" fmla="*/ 2147483647 h 18"/>
              <a:gd name="T8" fmla="*/ 0 w 7"/>
              <a:gd name="T9" fmla="*/ 2147483647 h 18"/>
              <a:gd name="T10" fmla="*/ 0 w 7"/>
              <a:gd name="T11" fmla="*/ 2147483647 h 18"/>
              <a:gd name="T12" fmla="*/ 0 w 7"/>
              <a:gd name="T13" fmla="*/ 2147483647 h 18"/>
              <a:gd name="T14" fmla="*/ 0 w 7"/>
              <a:gd name="T15" fmla="*/ 2147483647 h 18"/>
              <a:gd name="T16" fmla="*/ 0 w 7"/>
              <a:gd name="T17" fmla="*/ 2147483647 h 18"/>
              <a:gd name="T18" fmla="*/ 0 w 7"/>
              <a:gd name="T19" fmla="*/ 2147483647 h 18"/>
              <a:gd name="T20" fmla="*/ 0 w 7"/>
              <a:gd name="T21" fmla="*/ 2147483647 h 18"/>
              <a:gd name="T22" fmla="*/ 2147483647 w 7"/>
              <a:gd name="T23" fmla="*/ 2147483647 h 18"/>
              <a:gd name="T24" fmla="*/ 2147483647 w 7"/>
              <a:gd name="T25" fmla="*/ 2147483647 h 18"/>
              <a:gd name="T26" fmla="*/ 2147483647 w 7"/>
              <a:gd name="T27" fmla="*/ 2147483647 h 18"/>
              <a:gd name="T28" fmla="*/ 2147483647 w 7"/>
              <a:gd name="T29" fmla="*/ 2147483647 h 18"/>
              <a:gd name="T30" fmla="*/ 2147483647 w 7"/>
              <a:gd name="T31" fmla="*/ 2147483647 h 18"/>
              <a:gd name="T32" fmla="*/ 2147483647 w 7"/>
              <a:gd name="T33" fmla="*/ 2147483647 h 18"/>
              <a:gd name="T34" fmla="*/ 2147483647 w 7"/>
              <a:gd name="T35" fmla="*/ 2147483647 h 18"/>
              <a:gd name="T36" fmla="*/ 2147483647 w 7"/>
              <a:gd name="T37" fmla="*/ 2147483647 h 18"/>
              <a:gd name="T38" fmla="*/ 2147483647 w 7"/>
              <a:gd name="T39" fmla="*/ 2147483647 h 18"/>
              <a:gd name="T40" fmla="*/ 2147483647 w 7"/>
              <a:gd name="T41" fmla="*/ 2147483647 h 18"/>
              <a:gd name="T42" fmla="*/ 2147483647 w 7"/>
              <a:gd name="T43" fmla="*/ 2147483647 h 18"/>
              <a:gd name="T44" fmla="*/ 2147483647 w 7"/>
              <a:gd name="T45" fmla="*/ 2147483647 h 18"/>
              <a:gd name="T46" fmla="*/ 2147483647 w 7"/>
              <a:gd name="T47" fmla="*/ 2147483647 h 18"/>
              <a:gd name="T48" fmla="*/ 2147483647 w 7"/>
              <a:gd name="T49" fmla="*/ 2147483647 h 18"/>
              <a:gd name="T50" fmla="*/ 2147483647 w 7"/>
              <a:gd name="T51" fmla="*/ 2147483647 h 18"/>
              <a:gd name="T52" fmla="*/ 2147483647 w 7"/>
              <a:gd name="T53" fmla="*/ 2147483647 h 18"/>
              <a:gd name="T54" fmla="*/ 2147483647 w 7"/>
              <a:gd name="T55" fmla="*/ 2147483647 h 18"/>
              <a:gd name="T56" fmla="*/ 2147483647 w 7"/>
              <a:gd name="T57" fmla="*/ 2147483647 h 18"/>
              <a:gd name="T58" fmla="*/ 2147483647 w 7"/>
              <a:gd name="T59" fmla="*/ 2147483647 h 18"/>
              <a:gd name="T60" fmla="*/ 2147483647 w 7"/>
              <a:gd name="T61" fmla="*/ 2147483647 h 18"/>
              <a:gd name="T62" fmla="*/ 2147483647 w 7"/>
              <a:gd name="T63" fmla="*/ 2147483647 h 18"/>
              <a:gd name="T64" fmla="*/ 2147483647 w 7"/>
              <a:gd name="T65" fmla="*/ 2147483647 h 18"/>
              <a:gd name="T66" fmla="*/ 2147483647 w 7"/>
              <a:gd name="T67" fmla="*/ 2147483647 h 18"/>
              <a:gd name="T68" fmla="*/ 2147483647 w 7"/>
              <a:gd name="T69" fmla="*/ 2147483647 h 18"/>
              <a:gd name="T70" fmla="*/ 2147483647 w 7"/>
              <a:gd name="T71" fmla="*/ 2147483647 h 18"/>
              <a:gd name="T72" fmla="*/ 2147483647 w 7"/>
              <a:gd name="T73" fmla="*/ 2147483647 h 18"/>
              <a:gd name="T74" fmla="*/ 2147483647 w 7"/>
              <a:gd name="T75" fmla="*/ 2147483647 h 1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" h="18">
                <a:moveTo>
                  <a:pt x="5" y="1"/>
                </a:moveTo>
                <a:cubicBezTo>
                  <a:pt x="4" y="1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0"/>
                  <a:pt x="3" y="1"/>
                </a:cubicBezTo>
                <a:cubicBezTo>
                  <a:pt x="2" y="2"/>
                  <a:pt x="1" y="2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1" y="7"/>
                  <a:pt x="1" y="7"/>
                </a:cubicBezTo>
                <a:cubicBezTo>
                  <a:pt x="1" y="7"/>
                  <a:pt x="2" y="6"/>
                  <a:pt x="2" y="6"/>
                </a:cubicBezTo>
                <a:cubicBezTo>
                  <a:pt x="2" y="6"/>
                  <a:pt x="2" y="7"/>
                  <a:pt x="2" y="7"/>
                </a:cubicBezTo>
                <a:cubicBezTo>
                  <a:pt x="2" y="8"/>
                  <a:pt x="2" y="8"/>
                  <a:pt x="2" y="8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2"/>
                  <a:pt x="2" y="13"/>
                </a:cubicBezTo>
                <a:cubicBezTo>
                  <a:pt x="2" y="13"/>
                  <a:pt x="2" y="14"/>
                  <a:pt x="2" y="14"/>
                </a:cubicBezTo>
                <a:cubicBezTo>
                  <a:pt x="2" y="15"/>
                  <a:pt x="2" y="16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3" y="18"/>
                  <a:pt x="3" y="18"/>
                  <a:pt x="4" y="18"/>
                </a:cubicBezTo>
                <a:cubicBezTo>
                  <a:pt x="5" y="18"/>
                  <a:pt x="5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7" y="18"/>
                  <a:pt x="7" y="17"/>
                </a:cubicBezTo>
                <a:cubicBezTo>
                  <a:pt x="7" y="17"/>
                  <a:pt x="7" y="16"/>
                  <a:pt x="7" y="16"/>
                </a:cubicBezTo>
                <a:cubicBezTo>
                  <a:pt x="7" y="15"/>
                  <a:pt x="7" y="14"/>
                  <a:pt x="7" y="14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0"/>
                  <a:pt x="7" y="9"/>
                  <a:pt x="7" y="8"/>
                </a:cubicBezTo>
                <a:cubicBezTo>
                  <a:pt x="7" y="7"/>
                  <a:pt x="7" y="6"/>
                  <a:pt x="7" y="6"/>
                </a:cubicBezTo>
                <a:cubicBezTo>
                  <a:pt x="7" y="5"/>
                  <a:pt x="7" y="4"/>
                  <a:pt x="7" y="4"/>
                </a:cubicBezTo>
                <a:cubicBezTo>
                  <a:pt x="7" y="3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5" y="1"/>
                  <a:pt x="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18" name="Freeform 104"/>
          <p:cNvSpPr>
            <a:spLocks noEditPoints="1"/>
          </p:cNvSpPr>
          <p:nvPr/>
        </p:nvSpPr>
        <p:spPr bwMode="auto">
          <a:xfrm>
            <a:off x="7556500" y="3768725"/>
            <a:ext cx="346075" cy="533400"/>
          </a:xfrm>
          <a:custGeom>
            <a:avLst/>
            <a:gdLst>
              <a:gd name="T0" fmla="*/ 2147483647 w 92"/>
              <a:gd name="T1" fmla="*/ 2147483647 h 142"/>
              <a:gd name="T2" fmla="*/ 2147483647 w 92"/>
              <a:gd name="T3" fmla="*/ 0 h 142"/>
              <a:gd name="T4" fmla="*/ 2147483647 w 92"/>
              <a:gd name="T5" fmla="*/ 2147483647 h 142"/>
              <a:gd name="T6" fmla="*/ 0 w 92"/>
              <a:gd name="T7" fmla="*/ 2147483647 h 142"/>
              <a:gd name="T8" fmla="*/ 2147483647 w 92"/>
              <a:gd name="T9" fmla="*/ 2147483647 h 142"/>
              <a:gd name="T10" fmla="*/ 2147483647 w 92"/>
              <a:gd name="T11" fmla="*/ 2147483647 h 142"/>
              <a:gd name="T12" fmla="*/ 2147483647 w 92"/>
              <a:gd name="T13" fmla="*/ 2147483647 h 142"/>
              <a:gd name="T14" fmla="*/ 2147483647 w 92"/>
              <a:gd name="T15" fmla="*/ 2147483647 h 142"/>
              <a:gd name="T16" fmla="*/ 2147483647 w 92"/>
              <a:gd name="T17" fmla="*/ 2147483647 h 142"/>
              <a:gd name="T18" fmla="*/ 2147483647 w 92"/>
              <a:gd name="T19" fmla="*/ 2147483647 h 142"/>
              <a:gd name="T20" fmla="*/ 2147483647 w 92"/>
              <a:gd name="T21" fmla="*/ 2147483647 h 142"/>
              <a:gd name="T22" fmla="*/ 2147483647 w 92"/>
              <a:gd name="T23" fmla="*/ 2147483647 h 142"/>
              <a:gd name="T24" fmla="*/ 2147483647 w 92"/>
              <a:gd name="T25" fmla="*/ 2147483647 h 142"/>
              <a:gd name="T26" fmla="*/ 2147483647 w 92"/>
              <a:gd name="T27" fmla="*/ 2147483647 h 142"/>
              <a:gd name="T28" fmla="*/ 2147483647 w 92"/>
              <a:gd name="T29" fmla="*/ 2147483647 h 142"/>
              <a:gd name="T30" fmla="*/ 2147483647 w 92"/>
              <a:gd name="T31" fmla="*/ 2147483647 h 142"/>
              <a:gd name="T32" fmla="*/ 2147483647 w 92"/>
              <a:gd name="T33" fmla="*/ 2147483647 h 142"/>
              <a:gd name="T34" fmla="*/ 2147483647 w 92"/>
              <a:gd name="T35" fmla="*/ 2147483647 h 142"/>
              <a:gd name="T36" fmla="*/ 2147483647 w 92"/>
              <a:gd name="T37" fmla="*/ 2147483647 h 142"/>
              <a:gd name="T38" fmla="*/ 2147483647 w 92"/>
              <a:gd name="T39" fmla="*/ 2147483647 h 142"/>
              <a:gd name="T40" fmla="*/ 2147483647 w 92"/>
              <a:gd name="T41" fmla="*/ 2147483647 h 142"/>
              <a:gd name="T42" fmla="*/ 2147483647 w 92"/>
              <a:gd name="T43" fmla="*/ 2147483647 h 142"/>
              <a:gd name="T44" fmla="*/ 2147483647 w 92"/>
              <a:gd name="T45" fmla="*/ 2147483647 h 142"/>
              <a:gd name="T46" fmla="*/ 2147483647 w 92"/>
              <a:gd name="T47" fmla="*/ 2147483647 h 142"/>
              <a:gd name="T48" fmla="*/ 2147483647 w 92"/>
              <a:gd name="T49" fmla="*/ 2147483647 h 142"/>
              <a:gd name="T50" fmla="*/ 2147483647 w 92"/>
              <a:gd name="T51" fmla="*/ 2147483647 h 142"/>
              <a:gd name="T52" fmla="*/ 2147483647 w 92"/>
              <a:gd name="T53" fmla="*/ 2147483647 h 142"/>
              <a:gd name="T54" fmla="*/ 2147483647 w 92"/>
              <a:gd name="T55" fmla="*/ 2147483647 h 142"/>
              <a:gd name="T56" fmla="*/ 2147483647 w 92"/>
              <a:gd name="T57" fmla="*/ 2147483647 h 142"/>
              <a:gd name="T58" fmla="*/ 2147483647 w 92"/>
              <a:gd name="T59" fmla="*/ 2147483647 h 142"/>
              <a:gd name="T60" fmla="*/ 2147483647 w 92"/>
              <a:gd name="T61" fmla="*/ 2147483647 h 142"/>
              <a:gd name="T62" fmla="*/ 2147483647 w 92"/>
              <a:gd name="T63" fmla="*/ 2147483647 h 142"/>
              <a:gd name="T64" fmla="*/ 2147483647 w 92"/>
              <a:gd name="T65" fmla="*/ 2147483647 h 142"/>
              <a:gd name="T66" fmla="*/ 2147483647 w 92"/>
              <a:gd name="T67" fmla="*/ 2147483647 h 142"/>
              <a:gd name="T68" fmla="*/ 2147483647 w 92"/>
              <a:gd name="T69" fmla="*/ 2147483647 h 142"/>
              <a:gd name="T70" fmla="*/ 2147483647 w 92"/>
              <a:gd name="T71" fmla="*/ 2147483647 h 142"/>
              <a:gd name="T72" fmla="*/ 2147483647 w 92"/>
              <a:gd name="T73" fmla="*/ 2147483647 h 142"/>
              <a:gd name="T74" fmla="*/ 2147483647 w 92"/>
              <a:gd name="T75" fmla="*/ 2147483647 h 142"/>
              <a:gd name="T76" fmla="*/ 2147483647 w 92"/>
              <a:gd name="T77" fmla="*/ 2147483647 h 142"/>
              <a:gd name="T78" fmla="*/ 2147483647 w 92"/>
              <a:gd name="T79" fmla="*/ 2147483647 h 142"/>
              <a:gd name="T80" fmla="*/ 2147483647 w 92"/>
              <a:gd name="T81" fmla="*/ 2147483647 h 142"/>
              <a:gd name="T82" fmla="*/ 2147483647 w 92"/>
              <a:gd name="T83" fmla="*/ 2147483647 h 142"/>
              <a:gd name="T84" fmla="*/ 2147483647 w 92"/>
              <a:gd name="T85" fmla="*/ 2147483647 h 142"/>
              <a:gd name="T86" fmla="*/ 2147483647 w 92"/>
              <a:gd name="T87" fmla="*/ 2147483647 h 142"/>
              <a:gd name="T88" fmla="*/ 2147483647 w 92"/>
              <a:gd name="T89" fmla="*/ 2147483647 h 142"/>
              <a:gd name="T90" fmla="*/ 2147483647 w 92"/>
              <a:gd name="T91" fmla="*/ 2147483647 h 142"/>
              <a:gd name="T92" fmla="*/ 2147483647 w 92"/>
              <a:gd name="T93" fmla="*/ 2147483647 h 142"/>
              <a:gd name="T94" fmla="*/ 2147483647 w 92"/>
              <a:gd name="T95" fmla="*/ 2147483647 h 142"/>
              <a:gd name="T96" fmla="*/ 2147483647 w 92"/>
              <a:gd name="T97" fmla="*/ 2147483647 h 142"/>
              <a:gd name="T98" fmla="*/ 2147483647 w 92"/>
              <a:gd name="T99" fmla="*/ 2147483647 h 142"/>
              <a:gd name="T100" fmla="*/ 2147483647 w 92"/>
              <a:gd name="T101" fmla="*/ 2147483647 h 142"/>
              <a:gd name="T102" fmla="*/ 2147483647 w 92"/>
              <a:gd name="T103" fmla="*/ 2147483647 h 142"/>
              <a:gd name="T104" fmla="*/ 2147483647 w 92"/>
              <a:gd name="T105" fmla="*/ 2147483647 h 142"/>
              <a:gd name="T106" fmla="*/ 2147483647 w 92"/>
              <a:gd name="T107" fmla="*/ 2147483647 h 142"/>
              <a:gd name="T108" fmla="*/ 2147483647 w 92"/>
              <a:gd name="T109" fmla="*/ 2147483647 h 142"/>
              <a:gd name="T110" fmla="*/ 2147483647 w 92"/>
              <a:gd name="T111" fmla="*/ 2147483647 h 14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92" h="142">
                <a:moveTo>
                  <a:pt x="72" y="34"/>
                </a:moveTo>
                <a:cubicBezTo>
                  <a:pt x="72" y="31"/>
                  <a:pt x="72" y="31"/>
                  <a:pt x="72" y="31"/>
                </a:cubicBezTo>
                <a:cubicBezTo>
                  <a:pt x="72" y="31"/>
                  <a:pt x="72" y="31"/>
                  <a:pt x="72" y="31"/>
                </a:cubicBezTo>
                <a:cubicBezTo>
                  <a:pt x="78" y="30"/>
                  <a:pt x="82" y="28"/>
                  <a:pt x="82" y="26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4"/>
                  <a:pt x="65" y="0"/>
                  <a:pt x="44" y="0"/>
                </a:cubicBezTo>
                <a:cubicBezTo>
                  <a:pt x="24" y="0"/>
                  <a:pt x="7" y="4"/>
                  <a:pt x="7" y="8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8"/>
                  <a:pt x="11" y="30"/>
                  <a:pt x="17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35"/>
                  <a:pt x="18" y="35"/>
                  <a:pt x="18" y="35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34"/>
                  <a:pt x="10" y="142"/>
                  <a:pt x="23" y="142"/>
                </a:cubicBezTo>
                <a:cubicBezTo>
                  <a:pt x="69" y="142"/>
                  <a:pt x="69" y="142"/>
                  <a:pt x="69" y="142"/>
                </a:cubicBezTo>
                <a:cubicBezTo>
                  <a:pt x="82" y="142"/>
                  <a:pt x="92" y="134"/>
                  <a:pt x="92" y="123"/>
                </a:cubicBezTo>
                <a:cubicBezTo>
                  <a:pt x="91" y="46"/>
                  <a:pt x="91" y="46"/>
                  <a:pt x="91" y="46"/>
                </a:cubicBezTo>
                <a:lnTo>
                  <a:pt x="72" y="34"/>
                </a:lnTo>
                <a:close/>
                <a:moveTo>
                  <a:pt x="22" y="112"/>
                </a:moveTo>
                <a:cubicBezTo>
                  <a:pt x="21" y="111"/>
                  <a:pt x="20" y="111"/>
                  <a:pt x="18" y="111"/>
                </a:cubicBezTo>
                <a:cubicBezTo>
                  <a:pt x="15" y="111"/>
                  <a:pt x="12" y="112"/>
                  <a:pt x="10" y="114"/>
                </a:cubicBezTo>
                <a:cubicBezTo>
                  <a:pt x="8" y="112"/>
                  <a:pt x="7" y="109"/>
                  <a:pt x="7" y="106"/>
                </a:cubicBezTo>
                <a:cubicBezTo>
                  <a:pt x="7" y="101"/>
                  <a:pt x="11" y="97"/>
                  <a:pt x="16" y="97"/>
                </a:cubicBezTo>
                <a:cubicBezTo>
                  <a:pt x="18" y="97"/>
                  <a:pt x="20" y="98"/>
                  <a:pt x="22" y="99"/>
                </a:cubicBezTo>
                <a:cubicBezTo>
                  <a:pt x="23" y="100"/>
                  <a:pt x="24" y="101"/>
                  <a:pt x="25" y="102"/>
                </a:cubicBezTo>
                <a:cubicBezTo>
                  <a:pt x="24" y="102"/>
                  <a:pt x="24" y="103"/>
                  <a:pt x="24" y="104"/>
                </a:cubicBezTo>
                <a:cubicBezTo>
                  <a:pt x="23" y="106"/>
                  <a:pt x="22" y="108"/>
                  <a:pt x="22" y="111"/>
                </a:cubicBezTo>
                <a:cubicBezTo>
                  <a:pt x="22" y="111"/>
                  <a:pt x="22" y="111"/>
                  <a:pt x="22" y="112"/>
                </a:cubicBezTo>
                <a:close/>
                <a:moveTo>
                  <a:pt x="22" y="136"/>
                </a:moveTo>
                <a:cubicBezTo>
                  <a:pt x="22" y="136"/>
                  <a:pt x="23" y="136"/>
                  <a:pt x="24" y="136"/>
                </a:cubicBezTo>
                <a:cubicBezTo>
                  <a:pt x="24" y="136"/>
                  <a:pt x="24" y="136"/>
                  <a:pt x="24" y="136"/>
                </a:cubicBezTo>
                <a:cubicBezTo>
                  <a:pt x="23" y="136"/>
                  <a:pt x="22" y="136"/>
                  <a:pt x="22" y="136"/>
                </a:cubicBezTo>
                <a:close/>
                <a:moveTo>
                  <a:pt x="25" y="131"/>
                </a:moveTo>
                <a:cubicBezTo>
                  <a:pt x="23" y="132"/>
                  <a:pt x="21" y="133"/>
                  <a:pt x="18" y="133"/>
                </a:cubicBezTo>
                <a:cubicBezTo>
                  <a:pt x="13" y="133"/>
                  <a:pt x="9" y="129"/>
                  <a:pt x="9" y="124"/>
                </a:cubicBezTo>
                <a:cubicBezTo>
                  <a:pt x="9" y="122"/>
                  <a:pt x="10" y="120"/>
                  <a:pt x="11" y="118"/>
                </a:cubicBezTo>
                <a:cubicBezTo>
                  <a:pt x="11" y="118"/>
                  <a:pt x="12" y="117"/>
                  <a:pt x="12" y="117"/>
                </a:cubicBezTo>
                <a:cubicBezTo>
                  <a:pt x="13" y="116"/>
                  <a:pt x="13" y="116"/>
                  <a:pt x="14" y="116"/>
                </a:cubicBezTo>
                <a:cubicBezTo>
                  <a:pt x="15" y="115"/>
                  <a:pt x="17" y="115"/>
                  <a:pt x="18" y="115"/>
                </a:cubicBezTo>
                <a:cubicBezTo>
                  <a:pt x="19" y="115"/>
                  <a:pt x="20" y="115"/>
                  <a:pt x="20" y="115"/>
                </a:cubicBezTo>
                <a:cubicBezTo>
                  <a:pt x="21" y="115"/>
                  <a:pt x="22" y="115"/>
                  <a:pt x="23" y="116"/>
                </a:cubicBezTo>
                <a:cubicBezTo>
                  <a:pt x="23" y="116"/>
                  <a:pt x="23" y="116"/>
                  <a:pt x="23" y="116"/>
                </a:cubicBezTo>
                <a:cubicBezTo>
                  <a:pt x="23" y="116"/>
                  <a:pt x="23" y="117"/>
                  <a:pt x="23" y="117"/>
                </a:cubicBezTo>
                <a:cubicBezTo>
                  <a:pt x="24" y="119"/>
                  <a:pt x="24" y="120"/>
                  <a:pt x="25" y="121"/>
                </a:cubicBezTo>
                <a:cubicBezTo>
                  <a:pt x="24" y="122"/>
                  <a:pt x="24" y="124"/>
                  <a:pt x="24" y="126"/>
                </a:cubicBezTo>
                <a:cubicBezTo>
                  <a:pt x="24" y="128"/>
                  <a:pt x="24" y="129"/>
                  <a:pt x="25" y="131"/>
                </a:cubicBezTo>
                <a:close/>
                <a:moveTo>
                  <a:pt x="25" y="97"/>
                </a:moveTo>
                <a:cubicBezTo>
                  <a:pt x="25" y="92"/>
                  <a:pt x="30" y="87"/>
                  <a:pt x="35" y="87"/>
                </a:cubicBezTo>
                <a:cubicBezTo>
                  <a:pt x="39" y="87"/>
                  <a:pt x="42" y="90"/>
                  <a:pt x="44" y="94"/>
                </a:cubicBezTo>
                <a:cubicBezTo>
                  <a:pt x="42" y="94"/>
                  <a:pt x="41" y="93"/>
                  <a:pt x="40" y="93"/>
                </a:cubicBezTo>
                <a:cubicBezTo>
                  <a:pt x="35" y="93"/>
                  <a:pt x="30" y="96"/>
                  <a:pt x="27" y="99"/>
                </a:cubicBezTo>
                <a:cubicBezTo>
                  <a:pt x="26" y="98"/>
                  <a:pt x="26" y="98"/>
                  <a:pt x="25" y="97"/>
                </a:cubicBezTo>
                <a:cubicBezTo>
                  <a:pt x="25" y="97"/>
                  <a:pt x="25" y="97"/>
                  <a:pt x="25" y="97"/>
                </a:cubicBezTo>
                <a:close/>
                <a:moveTo>
                  <a:pt x="44" y="136"/>
                </a:moveTo>
                <a:cubicBezTo>
                  <a:pt x="45" y="136"/>
                  <a:pt x="45" y="136"/>
                  <a:pt x="45" y="136"/>
                </a:cubicBezTo>
                <a:cubicBezTo>
                  <a:pt x="45" y="136"/>
                  <a:pt x="45" y="136"/>
                  <a:pt x="45" y="136"/>
                </a:cubicBezTo>
                <a:cubicBezTo>
                  <a:pt x="45" y="136"/>
                  <a:pt x="45" y="136"/>
                  <a:pt x="44" y="136"/>
                </a:cubicBezTo>
                <a:close/>
                <a:moveTo>
                  <a:pt x="37" y="135"/>
                </a:moveTo>
                <a:cubicBezTo>
                  <a:pt x="34" y="135"/>
                  <a:pt x="31" y="134"/>
                  <a:pt x="29" y="131"/>
                </a:cubicBezTo>
                <a:cubicBezTo>
                  <a:pt x="29" y="130"/>
                  <a:pt x="28" y="130"/>
                  <a:pt x="28" y="129"/>
                </a:cubicBezTo>
                <a:cubicBezTo>
                  <a:pt x="28" y="128"/>
                  <a:pt x="27" y="127"/>
                  <a:pt x="27" y="126"/>
                </a:cubicBezTo>
                <a:cubicBezTo>
                  <a:pt x="27" y="126"/>
                  <a:pt x="27" y="126"/>
                  <a:pt x="27" y="126"/>
                </a:cubicBezTo>
                <a:cubicBezTo>
                  <a:pt x="27" y="125"/>
                  <a:pt x="28" y="124"/>
                  <a:pt x="28" y="124"/>
                </a:cubicBezTo>
                <a:cubicBezTo>
                  <a:pt x="28" y="124"/>
                  <a:pt x="28" y="124"/>
                  <a:pt x="28" y="124"/>
                </a:cubicBezTo>
                <a:cubicBezTo>
                  <a:pt x="28" y="124"/>
                  <a:pt x="29" y="125"/>
                  <a:pt x="29" y="125"/>
                </a:cubicBezTo>
                <a:cubicBezTo>
                  <a:pt x="30" y="126"/>
                  <a:pt x="30" y="126"/>
                  <a:pt x="31" y="126"/>
                </a:cubicBezTo>
                <a:cubicBezTo>
                  <a:pt x="33" y="128"/>
                  <a:pt x="36" y="129"/>
                  <a:pt x="40" y="129"/>
                </a:cubicBezTo>
                <a:cubicBezTo>
                  <a:pt x="42" y="129"/>
                  <a:pt x="44" y="128"/>
                  <a:pt x="46" y="127"/>
                </a:cubicBezTo>
                <a:cubicBezTo>
                  <a:pt x="46" y="132"/>
                  <a:pt x="42" y="135"/>
                  <a:pt x="37" y="135"/>
                </a:cubicBezTo>
                <a:close/>
                <a:moveTo>
                  <a:pt x="48" y="122"/>
                </a:moveTo>
                <a:cubicBezTo>
                  <a:pt x="48" y="122"/>
                  <a:pt x="48" y="122"/>
                  <a:pt x="48" y="122"/>
                </a:cubicBezTo>
                <a:cubicBezTo>
                  <a:pt x="47" y="123"/>
                  <a:pt x="47" y="123"/>
                  <a:pt x="46" y="123"/>
                </a:cubicBezTo>
                <a:cubicBezTo>
                  <a:pt x="44" y="124"/>
                  <a:pt x="42" y="125"/>
                  <a:pt x="40" y="125"/>
                </a:cubicBezTo>
                <a:cubicBezTo>
                  <a:pt x="36" y="125"/>
                  <a:pt x="33" y="124"/>
                  <a:pt x="31" y="122"/>
                </a:cubicBezTo>
                <a:cubicBezTo>
                  <a:pt x="30" y="122"/>
                  <a:pt x="30" y="121"/>
                  <a:pt x="29" y="120"/>
                </a:cubicBezTo>
                <a:cubicBezTo>
                  <a:pt x="29" y="120"/>
                  <a:pt x="29" y="120"/>
                  <a:pt x="29" y="120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28" y="118"/>
                  <a:pt x="27" y="118"/>
                  <a:pt x="27" y="117"/>
                </a:cubicBezTo>
                <a:cubicBezTo>
                  <a:pt x="27" y="117"/>
                  <a:pt x="27" y="117"/>
                  <a:pt x="27" y="117"/>
                </a:cubicBezTo>
                <a:cubicBezTo>
                  <a:pt x="27" y="116"/>
                  <a:pt x="26" y="116"/>
                  <a:pt x="26" y="115"/>
                </a:cubicBezTo>
                <a:cubicBezTo>
                  <a:pt x="26" y="114"/>
                  <a:pt x="26" y="114"/>
                  <a:pt x="26" y="114"/>
                </a:cubicBezTo>
                <a:cubicBezTo>
                  <a:pt x="26" y="113"/>
                  <a:pt x="26" y="113"/>
                  <a:pt x="26" y="113"/>
                </a:cubicBezTo>
                <a:cubicBezTo>
                  <a:pt x="26" y="112"/>
                  <a:pt x="26" y="112"/>
                  <a:pt x="26" y="111"/>
                </a:cubicBezTo>
                <a:cubicBezTo>
                  <a:pt x="26" y="109"/>
                  <a:pt x="26" y="108"/>
                  <a:pt x="26" y="107"/>
                </a:cubicBezTo>
                <a:cubicBezTo>
                  <a:pt x="26" y="106"/>
                  <a:pt x="27" y="105"/>
                  <a:pt x="27" y="105"/>
                </a:cubicBezTo>
                <a:cubicBezTo>
                  <a:pt x="27" y="105"/>
                  <a:pt x="27" y="104"/>
                  <a:pt x="27" y="104"/>
                </a:cubicBezTo>
                <a:cubicBezTo>
                  <a:pt x="27" y="104"/>
                  <a:pt x="28" y="104"/>
                  <a:pt x="28" y="103"/>
                </a:cubicBezTo>
                <a:cubicBezTo>
                  <a:pt x="28" y="103"/>
                  <a:pt x="28" y="103"/>
                  <a:pt x="29" y="102"/>
                </a:cubicBezTo>
                <a:cubicBezTo>
                  <a:pt x="31" y="99"/>
                  <a:pt x="35" y="97"/>
                  <a:pt x="40" y="97"/>
                </a:cubicBezTo>
                <a:cubicBezTo>
                  <a:pt x="41" y="97"/>
                  <a:pt x="43" y="97"/>
                  <a:pt x="44" y="98"/>
                </a:cubicBezTo>
                <a:cubicBezTo>
                  <a:pt x="45" y="98"/>
                  <a:pt x="45" y="98"/>
                  <a:pt x="46" y="98"/>
                </a:cubicBezTo>
                <a:cubicBezTo>
                  <a:pt x="46" y="99"/>
                  <a:pt x="47" y="99"/>
                  <a:pt x="47" y="99"/>
                </a:cubicBezTo>
                <a:cubicBezTo>
                  <a:pt x="47" y="99"/>
                  <a:pt x="47" y="99"/>
                  <a:pt x="47" y="99"/>
                </a:cubicBezTo>
                <a:cubicBezTo>
                  <a:pt x="48" y="100"/>
                  <a:pt x="48" y="100"/>
                  <a:pt x="49" y="100"/>
                </a:cubicBezTo>
                <a:cubicBezTo>
                  <a:pt x="49" y="101"/>
                  <a:pt x="50" y="101"/>
                  <a:pt x="50" y="102"/>
                </a:cubicBezTo>
                <a:cubicBezTo>
                  <a:pt x="52" y="104"/>
                  <a:pt x="53" y="106"/>
                  <a:pt x="54" y="109"/>
                </a:cubicBezTo>
                <a:cubicBezTo>
                  <a:pt x="54" y="110"/>
                  <a:pt x="54" y="110"/>
                  <a:pt x="54" y="111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4" y="112"/>
                  <a:pt x="54" y="113"/>
                  <a:pt x="53" y="113"/>
                </a:cubicBezTo>
                <a:cubicBezTo>
                  <a:pt x="53" y="115"/>
                  <a:pt x="53" y="116"/>
                  <a:pt x="52" y="117"/>
                </a:cubicBezTo>
                <a:cubicBezTo>
                  <a:pt x="52" y="119"/>
                  <a:pt x="50" y="120"/>
                  <a:pt x="49" y="121"/>
                </a:cubicBezTo>
                <a:cubicBezTo>
                  <a:pt x="49" y="122"/>
                  <a:pt x="48" y="122"/>
                  <a:pt x="48" y="122"/>
                </a:cubicBezTo>
                <a:close/>
                <a:moveTo>
                  <a:pt x="61" y="111"/>
                </a:moveTo>
                <a:cubicBezTo>
                  <a:pt x="60" y="111"/>
                  <a:pt x="60" y="112"/>
                  <a:pt x="60" y="112"/>
                </a:cubicBezTo>
                <a:cubicBezTo>
                  <a:pt x="59" y="112"/>
                  <a:pt x="58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06"/>
                  <a:pt x="55" y="101"/>
                  <a:pt x="51" y="98"/>
                </a:cubicBezTo>
                <a:cubicBezTo>
                  <a:pt x="53" y="95"/>
                  <a:pt x="56" y="93"/>
                  <a:pt x="60" y="93"/>
                </a:cubicBezTo>
                <a:cubicBezTo>
                  <a:pt x="64" y="93"/>
                  <a:pt x="68" y="96"/>
                  <a:pt x="69" y="100"/>
                </a:cubicBezTo>
                <a:cubicBezTo>
                  <a:pt x="64" y="101"/>
                  <a:pt x="61" y="106"/>
                  <a:pt x="61" y="111"/>
                </a:cubicBezTo>
                <a:close/>
                <a:moveTo>
                  <a:pt x="69" y="103"/>
                </a:moveTo>
                <a:cubicBezTo>
                  <a:pt x="70" y="103"/>
                  <a:pt x="70" y="103"/>
                  <a:pt x="71" y="102"/>
                </a:cubicBezTo>
                <a:cubicBezTo>
                  <a:pt x="71" y="102"/>
                  <a:pt x="72" y="102"/>
                  <a:pt x="73" y="102"/>
                </a:cubicBezTo>
                <a:cubicBezTo>
                  <a:pt x="73" y="102"/>
                  <a:pt x="73" y="102"/>
                  <a:pt x="74" y="102"/>
                </a:cubicBezTo>
                <a:cubicBezTo>
                  <a:pt x="79" y="102"/>
                  <a:pt x="83" y="106"/>
                  <a:pt x="83" y="112"/>
                </a:cubicBezTo>
                <a:cubicBezTo>
                  <a:pt x="83" y="112"/>
                  <a:pt x="83" y="112"/>
                  <a:pt x="83" y="113"/>
                </a:cubicBezTo>
                <a:cubicBezTo>
                  <a:pt x="83" y="113"/>
                  <a:pt x="83" y="114"/>
                  <a:pt x="83" y="115"/>
                </a:cubicBezTo>
                <a:cubicBezTo>
                  <a:pt x="82" y="115"/>
                  <a:pt x="82" y="116"/>
                  <a:pt x="82" y="116"/>
                </a:cubicBezTo>
                <a:cubicBezTo>
                  <a:pt x="80" y="119"/>
                  <a:pt x="77" y="121"/>
                  <a:pt x="74" y="121"/>
                </a:cubicBezTo>
                <a:cubicBezTo>
                  <a:pt x="72" y="121"/>
                  <a:pt x="71" y="121"/>
                  <a:pt x="70" y="120"/>
                </a:cubicBezTo>
                <a:cubicBezTo>
                  <a:pt x="69" y="120"/>
                  <a:pt x="68" y="119"/>
                  <a:pt x="67" y="118"/>
                </a:cubicBezTo>
                <a:cubicBezTo>
                  <a:pt x="66" y="117"/>
                  <a:pt x="66" y="117"/>
                  <a:pt x="66" y="116"/>
                </a:cubicBezTo>
                <a:cubicBezTo>
                  <a:pt x="65" y="116"/>
                  <a:pt x="65" y="116"/>
                  <a:pt x="65" y="116"/>
                </a:cubicBezTo>
                <a:cubicBezTo>
                  <a:pt x="65" y="116"/>
                  <a:pt x="65" y="115"/>
                  <a:pt x="65" y="115"/>
                </a:cubicBezTo>
                <a:cubicBezTo>
                  <a:pt x="65" y="114"/>
                  <a:pt x="65" y="114"/>
                  <a:pt x="64" y="114"/>
                </a:cubicBezTo>
                <a:cubicBezTo>
                  <a:pt x="64" y="113"/>
                  <a:pt x="64" y="113"/>
                  <a:pt x="64" y="112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64" y="111"/>
                  <a:pt x="64" y="111"/>
                  <a:pt x="64" y="110"/>
                </a:cubicBezTo>
                <a:cubicBezTo>
                  <a:pt x="65" y="107"/>
                  <a:pt x="66" y="105"/>
                  <a:pt x="69" y="103"/>
                </a:cubicBezTo>
                <a:close/>
                <a:moveTo>
                  <a:pt x="65" y="136"/>
                </a:moveTo>
                <a:cubicBezTo>
                  <a:pt x="55" y="136"/>
                  <a:pt x="55" y="136"/>
                  <a:pt x="55" y="136"/>
                </a:cubicBezTo>
                <a:cubicBezTo>
                  <a:pt x="52" y="134"/>
                  <a:pt x="50" y="131"/>
                  <a:pt x="50" y="128"/>
                </a:cubicBezTo>
                <a:cubicBezTo>
                  <a:pt x="50" y="127"/>
                  <a:pt x="50" y="126"/>
                  <a:pt x="51" y="125"/>
                </a:cubicBezTo>
                <a:cubicBezTo>
                  <a:pt x="52" y="123"/>
                  <a:pt x="54" y="121"/>
                  <a:pt x="55" y="119"/>
                </a:cubicBezTo>
                <a:cubicBezTo>
                  <a:pt x="56" y="119"/>
                  <a:pt x="58" y="118"/>
                  <a:pt x="60" y="118"/>
                </a:cubicBezTo>
                <a:cubicBezTo>
                  <a:pt x="61" y="118"/>
                  <a:pt x="62" y="118"/>
                  <a:pt x="63" y="119"/>
                </a:cubicBezTo>
                <a:cubicBezTo>
                  <a:pt x="62" y="120"/>
                  <a:pt x="62" y="121"/>
                  <a:pt x="62" y="123"/>
                </a:cubicBezTo>
                <a:cubicBezTo>
                  <a:pt x="62" y="127"/>
                  <a:pt x="64" y="131"/>
                  <a:pt x="67" y="133"/>
                </a:cubicBezTo>
                <a:cubicBezTo>
                  <a:pt x="66" y="134"/>
                  <a:pt x="66" y="135"/>
                  <a:pt x="65" y="136"/>
                </a:cubicBezTo>
                <a:close/>
                <a:moveTo>
                  <a:pt x="75" y="132"/>
                </a:moveTo>
                <a:cubicBezTo>
                  <a:pt x="74" y="132"/>
                  <a:pt x="73" y="132"/>
                  <a:pt x="72" y="132"/>
                </a:cubicBezTo>
                <a:cubicBezTo>
                  <a:pt x="71" y="132"/>
                  <a:pt x="71" y="131"/>
                  <a:pt x="70" y="131"/>
                </a:cubicBezTo>
                <a:cubicBezTo>
                  <a:pt x="70" y="131"/>
                  <a:pt x="69" y="130"/>
                  <a:pt x="69" y="130"/>
                </a:cubicBezTo>
                <a:cubicBezTo>
                  <a:pt x="67" y="128"/>
                  <a:pt x="65" y="126"/>
                  <a:pt x="65" y="123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66" y="122"/>
                  <a:pt x="67" y="123"/>
                  <a:pt x="68" y="123"/>
                </a:cubicBezTo>
                <a:cubicBezTo>
                  <a:pt x="69" y="124"/>
                  <a:pt x="69" y="124"/>
                  <a:pt x="70" y="124"/>
                </a:cubicBezTo>
                <a:cubicBezTo>
                  <a:pt x="71" y="124"/>
                  <a:pt x="71" y="124"/>
                  <a:pt x="72" y="124"/>
                </a:cubicBezTo>
                <a:cubicBezTo>
                  <a:pt x="73" y="124"/>
                  <a:pt x="73" y="124"/>
                  <a:pt x="74" y="124"/>
                </a:cubicBezTo>
                <a:cubicBezTo>
                  <a:pt x="78" y="124"/>
                  <a:pt x="81" y="123"/>
                  <a:pt x="84" y="120"/>
                </a:cubicBezTo>
                <a:cubicBezTo>
                  <a:pt x="84" y="121"/>
                  <a:pt x="84" y="122"/>
                  <a:pt x="84" y="123"/>
                </a:cubicBezTo>
                <a:cubicBezTo>
                  <a:pt x="84" y="128"/>
                  <a:pt x="80" y="132"/>
                  <a:pt x="75" y="132"/>
                </a:cubicBezTo>
                <a:close/>
                <a:moveTo>
                  <a:pt x="74" y="99"/>
                </a:moveTo>
                <a:cubicBezTo>
                  <a:pt x="73" y="99"/>
                  <a:pt x="73" y="99"/>
                  <a:pt x="72" y="99"/>
                </a:cubicBezTo>
                <a:cubicBezTo>
                  <a:pt x="71" y="93"/>
                  <a:pt x="66" y="89"/>
                  <a:pt x="60" y="89"/>
                </a:cubicBezTo>
                <a:cubicBezTo>
                  <a:pt x="55" y="89"/>
                  <a:pt x="50" y="92"/>
                  <a:pt x="48" y="96"/>
                </a:cubicBezTo>
                <a:cubicBezTo>
                  <a:pt x="48" y="96"/>
                  <a:pt x="48" y="96"/>
                  <a:pt x="48" y="95"/>
                </a:cubicBezTo>
                <a:cubicBezTo>
                  <a:pt x="47" y="89"/>
                  <a:pt x="41" y="84"/>
                  <a:pt x="35" y="84"/>
                </a:cubicBezTo>
                <a:cubicBezTo>
                  <a:pt x="28" y="84"/>
                  <a:pt x="23" y="89"/>
                  <a:pt x="22" y="95"/>
                </a:cubicBezTo>
                <a:cubicBezTo>
                  <a:pt x="20" y="94"/>
                  <a:pt x="18" y="93"/>
                  <a:pt x="16" y="93"/>
                </a:cubicBezTo>
                <a:cubicBezTo>
                  <a:pt x="13" y="93"/>
                  <a:pt x="9" y="95"/>
                  <a:pt x="7" y="97"/>
                </a:cubicBezTo>
                <a:cubicBezTo>
                  <a:pt x="7" y="47"/>
                  <a:pt x="7" y="47"/>
                  <a:pt x="7" y="47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3"/>
                  <a:pt x="25" y="33"/>
                  <a:pt x="25" y="33"/>
                </a:cubicBezTo>
                <a:cubicBezTo>
                  <a:pt x="30" y="34"/>
                  <a:pt x="37" y="34"/>
                  <a:pt x="44" y="34"/>
                </a:cubicBezTo>
                <a:cubicBezTo>
                  <a:pt x="52" y="34"/>
                  <a:pt x="59" y="34"/>
                  <a:pt x="65" y="33"/>
                </a:cubicBezTo>
                <a:cubicBezTo>
                  <a:pt x="65" y="37"/>
                  <a:pt x="65" y="37"/>
                  <a:pt x="65" y="37"/>
                </a:cubicBezTo>
                <a:cubicBezTo>
                  <a:pt x="84" y="50"/>
                  <a:pt x="84" y="50"/>
                  <a:pt x="84" y="50"/>
                </a:cubicBezTo>
                <a:cubicBezTo>
                  <a:pt x="85" y="105"/>
                  <a:pt x="85" y="105"/>
                  <a:pt x="85" y="105"/>
                </a:cubicBezTo>
                <a:cubicBezTo>
                  <a:pt x="83" y="101"/>
                  <a:pt x="78" y="99"/>
                  <a:pt x="74" y="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19" name="Oval 24"/>
          <p:cNvSpPr>
            <a:spLocks noChangeArrowheads="1"/>
          </p:cNvSpPr>
          <p:nvPr/>
        </p:nvSpPr>
        <p:spPr bwMode="auto">
          <a:xfrm>
            <a:off x="5173663" y="3708400"/>
            <a:ext cx="688975" cy="687388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720" name="Freeform 111"/>
          <p:cNvSpPr>
            <a:spLocks/>
          </p:cNvSpPr>
          <p:nvPr/>
        </p:nvSpPr>
        <p:spPr bwMode="auto">
          <a:xfrm>
            <a:off x="5275263" y="3862388"/>
            <a:ext cx="500062" cy="365125"/>
          </a:xfrm>
          <a:custGeom>
            <a:avLst/>
            <a:gdLst>
              <a:gd name="T0" fmla="*/ 2147483647 w 315"/>
              <a:gd name="T1" fmla="*/ 0 h 230"/>
              <a:gd name="T2" fmla="*/ 0 w 315"/>
              <a:gd name="T3" fmla="*/ 0 h 230"/>
              <a:gd name="T4" fmla="*/ 0 w 315"/>
              <a:gd name="T5" fmla="*/ 2147483647 h 230"/>
              <a:gd name="T6" fmla="*/ 2147483647 w 315"/>
              <a:gd name="T7" fmla="*/ 2147483647 h 230"/>
              <a:gd name="T8" fmla="*/ 2147483647 w 315"/>
              <a:gd name="T9" fmla="*/ 2147483647 h 230"/>
              <a:gd name="T10" fmla="*/ 2147483647 w 315"/>
              <a:gd name="T11" fmla="*/ 2147483647 h 230"/>
              <a:gd name="T12" fmla="*/ 2147483647 w 315"/>
              <a:gd name="T13" fmla="*/ 0 h 2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5" h="230">
                <a:moveTo>
                  <a:pt x="35" y="0"/>
                </a:moveTo>
                <a:lnTo>
                  <a:pt x="0" y="0"/>
                </a:lnTo>
                <a:lnTo>
                  <a:pt x="0" y="230"/>
                </a:lnTo>
                <a:lnTo>
                  <a:pt x="315" y="230"/>
                </a:lnTo>
                <a:lnTo>
                  <a:pt x="315" y="197"/>
                </a:lnTo>
                <a:lnTo>
                  <a:pt x="35" y="197"/>
                </a:lnTo>
                <a:lnTo>
                  <a:pt x="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21" name="Freeform 112"/>
          <p:cNvSpPr>
            <a:spLocks/>
          </p:cNvSpPr>
          <p:nvPr/>
        </p:nvSpPr>
        <p:spPr bwMode="auto">
          <a:xfrm>
            <a:off x="5354638" y="3854450"/>
            <a:ext cx="420687" cy="241300"/>
          </a:xfrm>
          <a:custGeom>
            <a:avLst/>
            <a:gdLst>
              <a:gd name="T0" fmla="*/ 2147483647 w 112"/>
              <a:gd name="T1" fmla="*/ 2147483647 h 64"/>
              <a:gd name="T2" fmla="*/ 2147483647 w 112"/>
              <a:gd name="T3" fmla="*/ 2147483647 h 64"/>
              <a:gd name="T4" fmla="*/ 2147483647 w 112"/>
              <a:gd name="T5" fmla="*/ 2147483647 h 64"/>
              <a:gd name="T6" fmla="*/ 2147483647 w 112"/>
              <a:gd name="T7" fmla="*/ 2147483647 h 64"/>
              <a:gd name="T8" fmla="*/ 2147483647 w 112"/>
              <a:gd name="T9" fmla="*/ 2147483647 h 64"/>
              <a:gd name="T10" fmla="*/ 2147483647 w 112"/>
              <a:gd name="T11" fmla="*/ 2147483647 h 64"/>
              <a:gd name="T12" fmla="*/ 2147483647 w 112"/>
              <a:gd name="T13" fmla="*/ 2147483647 h 64"/>
              <a:gd name="T14" fmla="*/ 2147483647 w 112"/>
              <a:gd name="T15" fmla="*/ 2147483647 h 64"/>
              <a:gd name="T16" fmla="*/ 2147483647 w 112"/>
              <a:gd name="T17" fmla="*/ 2147483647 h 64"/>
              <a:gd name="T18" fmla="*/ 2147483647 w 112"/>
              <a:gd name="T19" fmla="*/ 2147483647 h 64"/>
              <a:gd name="T20" fmla="*/ 2147483647 w 112"/>
              <a:gd name="T21" fmla="*/ 2147483647 h 64"/>
              <a:gd name="T22" fmla="*/ 2147483647 w 112"/>
              <a:gd name="T23" fmla="*/ 2147483647 h 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2" h="64">
                <a:moveTo>
                  <a:pt x="110" y="1"/>
                </a:moveTo>
                <a:cubicBezTo>
                  <a:pt x="109" y="0"/>
                  <a:pt x="106" y="0"/>
                  <a:pt x="105" y="2"/>
                </a:cubicBezTo>
                <a:cubicBezTo>
                  <a:pt x="77" y="45"/>
                  <a:pt x="77" y="45"/>
                  <a:pt x="77" y="45"/>
                </a:cubicBezTo>
                <a:cubicBezTo>
                  <a:pt x="37" y="16"/>
                  <a:pt x="37" y="16"/>
                  <a:pt x="37" y="16"/>
                </a:cubicBezTo>
                <a:cubicBezTo>
                  <a:pt x="1" y="58"/>
                  <a:pt x="1" y="58"/>
                  <a:pt x="1" y="58"/>
                </a:cubicBezTo>
                <a:cubicBezTo>
                  <a:pt x="0" y="60"/>
                  <a:pt x="0" y="62"/>
                  <a:pt x="1" y="63"/>
                </a:cubicBezTo>
                <a:cubicBezTo>
                  <a:pt x="2" y="64"/>
                  <a:pt x="3" y="64"/>
                  <a:pt x="4" y="64"/>
                </a:cubicBezTo>
                <a:cubicBezTo>
                  <a:pt x="5" y="64"/>
                  <a:pt x="6" y="64"/>
                  <a:pt x="6" y="63"/>
                </a:cubicBezTo>
                <a:cubicBezTo>
                  <a:pt x="38" y="25"/>
                  <a:pt x="38" y="25"/>
                  <a:pt x="38" y="25"/>
                </a:cubicBezTo>
                <a:cubicBezTo>
                  <a:pt x="79" y="55"/>
                  <a:pt x="79" y="55"/>
                  <a:pt x="79" y="55"/>
                </a:cubicBezTo>
                <a:cubicBezTo>
                  <a:pt x="111" y="6"/>
                  <a:pt x="111" y="6"/>
                  <a:pt x="111" y="6"/>
                </a:cubicBezTo>
                <a:cubicBezTo>
                  <a:pt x="112" y="4"/>
                  <a:pt x="112" y="2"/>
                  <a:pt x="1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22" name="Freeform 113"/>
          <p:cNvSpPr>
            <a:spLocks/>
          </p:cNvSpPr>
          <p:nvPr/>
        </p:nvSpPr>
        <p:spPr bwMode="auto">
          <a:xfrm>
            <a:off x="5372100" y="4027488"/>
            <a:ext cx="392113" cy="117475"/>
          </a:xfrm>
          <a:custGeom>
            <a:avLst/>
            <a:gdLst>
              <a:gd name="T0" fmla="*/ 2147483647 w 104"/>
              <a:gd name="T1" fmla="*/ 2147483647 h 31"/>
              <a:gd name="T2" fmla="*/ 2147483647 w 104"/>
              <a:gd name="T3" fmla="*/ 2147483647 h 31"/>
              <a:gd name="T4" fmla="*/ 2147483647 w 104"/>
              <a:gd name="T5" fmla="*/ 0 h 31"/>
              <a:gd name="T6" fmla="*/ 2147483647 w 104"/>
              <a:gd name="T7" fmla="*/ 2147483647 h 31"/>
              <a:gd name="T8" fmla="*/ 2147483647 w 104"/>
              <a:gd name="T9" fmla="*/ 2147483647 h 31"/>
              <a:gd name="T10" fmla="*/ 2147483647 w 104"/>
              <a:gd name="T11" fmla="*/ 2147483647 h 31"/>
              <a:gd name="T12" fmla="*/ 2147483647 w 104"/>
              <a:gd name="T13" fmla="*/ 2147483647 h 31"/>
              <a:gd name="T14" fmla="*/ 2147483647 w 104"/>
              <a:gd name="T15" fmla="*/ 2147483647 h 31"/>
              <a:gd name="T16" fmla="*/ 2147483647 w 104"/>
              <a:gd name="T17" fmla="*/ 2147483647 h 31"/>
              <a:gd name="T18" fmla="*/ 2147483647 w 104"/>
              <a:gd name="T19" fmla="*/ 2147483647 h 31"/>
              <a:gd name="T20" fmla="*/ 2147483647 w 104"/>
              <a:gd name="T21" fmla="*/ 2147483647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4" h="31">
                <a:moveTo>
                  <a:pt x="99" y="8"/>
                </a:moveTo>
                <a:cubicBezTo>
                  <a:pt x="66" y="23"/>
                  <a:pt x="66" y="23"/>
                  <a:pt x="66" y="23"/>
                </a:cubicBezTo>
                <a:cubicBezTo>
                  <a:pt x="38" y="0"/>
                  <a:pt x="38" y="0"/>
                  <a:pt x="38" y="0"/>
                </a:cubicBezTo>
                <a:cubicBezTo>
                  <a:pt x="2" y="21"/>
                  <a:pt x="2" y="21"/>
                  <a:pt x="2" y="21"/>
                </a:cubicBezTo>
                <a:cubicBezTo>
                  <a:pt x="1" y="22"/>
                  <a:pt x="0" y="24"/>
                  <a:pt x="1" y="26"/>
                </a:cubicBezTo>
                <a:cubicBezTo>
                  <a:pt x="2" y="28"/>
                  <a:pt x="4" y="28"/>
                  <a:pt x="6" y="27"/>
                </a:cubicBezTo>
                <a:cubicBezTo>
                  <a:pt x="38" y="9"/>
                  <a:pt x="38" y="9"/>
                  <a:pt x="38" y="9"/>
                </a:cubicBezTo>
                <a:cubicBezTo>
                  <a:pt x="65" y="31"/>
                  <a:pt x="65" y="31"/>
                  <a:pt x="65" y="31"/>
                </a:cubicBezTo>
                <a:cubicBezTo>
                  <a:pt x="102" y="15"/>
                  <a:pt x="102" y="15"/>
                  <a:pt x="102" y="15"/>
                </a:cubicBezTo>
                <a:cubicBezTo>
                  <a:pt x="103" y="14"/>
                  <a:pt x="104" y="12"/>
                  <a:pt x="103" y="10"/>
                </a:cubicBezTo>
                <a:cubicBezTo>
                  <a:pt x="103" y="8"/>
                  <a:pt x="101" y="7"/>
                  <a:pt x="99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23" name="Oval 22"/>
          <p:cNvSpPr>
            <a:spLocks noChangeArrowheads="1"/>
          </p:cNvSpPr>
          <p:nvPr/>
        </p:nvSpPr>
        <p:spPr bwMode="auto">
          <a:xfrm>
            <a:off x="2963863" y="3708400"/>
            <a:ext cx="692150" cy="687388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724" name="Freeform 119"/>
          <p:cNvSpPr>
            <a:spLocks/>
          </p:cNvSpPr>
          <p:nvPr/>
        </p:nvSpPr>
        <p:spPr bwMode="auto">
          <a:xfrm>
            <a:off x="3163888" y="3925888"/>
            <a:ext cx="134937" cy="219075"/>
          </a:xfrm>
          <a:custGeom>
            <a:avLst/>
            <a:gdLst>
              <a:gd name="T0" fmla="*/ 2147483647 w 36"/>
              <a:gd name="T1" fmla="*/ 2147483647 h 58"/>
              <a:gd name="T2" fmla="*/ 2147483647 w 36"/>
              <a:gd name="T3" fmla="*/ 2147483647 h 58"/>
              <a:gd name="T4" fmla="*/ 2147483647 w 36"/>
              <a:gd name="T5" fmla="*/ 2147483647 h 58"/>
              <a:gd name="T6" fmla="*/ 2147483647 w 36"/>
              <a:gd name="T7" fmla="*/ 2147483647 h 58"/>
              <a:gd name="T8" fmla="*/ 2147483647 w 36"/>
              <a:gd name="T9" fmla="*/ 2147483647 h 58"/>
              <a:gd name="T10" fmla="*/ 2147483647 w 36"/>
              <a:gd name="T11" fmla="*/ 0 h 58"/>
              <a:gd name="T12" fmla="*/ 2147483647 w 36"/>
              <a:gd name="T13" fmla="*/ 0 h 58"/>
              <a:gd name="T14" fmla="*/ 2147483647 w 36"/>
              <a:gd name="T15" fmla="*/ 2147483647 h 58"/>
              <a:gd name="T16" fmla="*/ 2147483647 w 36"/>
              <a:gd name="T17" fmla="*/ 2147483647 h 58"/>
              <a:gd name="T18" fmla="*/ 2147483647 w 36"/>
              <a:gd name="T19" fmla="*/ 2147483647 h 58"/>
              <a:gd name="T20" fmla="*/ 2147483647 w 36"/>
              <a:gd name="T21" fmla="*/ 2147483647 h 58"/>
              <a:gd name="T22" fmla="*/ 2147483647 w 36"/>
              <a:gd name="T23" fmla="*/ 2147483647 h 58"/>
              <a:gd name="T24" fmla="*/ 0 w 36"/>
              <a:gd name="T25" fmla="*/ 2147483647 h 58"/>
              <a:gd name="T26" fmla="*/ 2147483647 w 36"/>
              <a:gd name="T27" fmla="*/ 2147483647 h 58"/>
              <a:gd name="T28" fmla="*/ 2147483647 w 36"/>
              <a:gd name="T29" fmla="*/ 2147483647 h 58"/>
              <a:gd name="T30" fmla="*/ 2147483647 w 36"/>
              <a:gd name="T31" fmla="*/ 2147483647 h 5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6" h="58">
                <a:moveTo>
                  <a:pt x="27" y="24"/>
                </a:moveTo>
                <a:cubicBezTo>
                  <a:pt x="24" y="22"/>
                  <a:pt x="19" y="21"/>
                  <a:pt x="15" y="21"/>
                </a:cubicBezTo>
                <a:cubicBezTo>
                  <a:pt x="13" y="21"/>
                  <a:pt x="12" y="21"/>
                  <a:pt x="10" y="21"/>
                </a:cubicBezTo>
                <a:cubicBezTo>
                  <a:pt x="13" y="7"/>
                  <a:pt x="13" y="7"/>
                  <a:pt x="13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0"/>
                  <a:pt x="34" y="0"/>
                  <a:pt x="34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28"/>
                  <a:pt x="3" y="28"/>
                  <a:pt x="3" y="28"/>
                </a:cubicBezTo>
                <a:cubicBezTo>
                  <a:pt x="6" y="27"/>
                  <a:pt x="8" y="27"/>
                  <a:pt x="11" y="27"/>
                </a:cubicBezTo>
                <a:cubicBezTo>
                  <a:pt x="23" y="27"/>
                  <a:pt x="28" y="32"/>
                  <a:pt x="28" y="40"/>
                </a:cubicBezTo>
                <a:cubicBezTo>
                  <a:pt x="28" y="47"/>
                  <a:pt x="22" y="52"/>
                  <a:pt x="14" y="52"/>
                </a:cubicBezTo>
                <a:cubicBezTo>
                  <a:pt x="9" y="52"/>
                  <a:pt x="4" y="50"/>
                  <a:pt x="2" y="49"/>
                </a:cubicBezTo>
                <a:cubicBezTo>
                  <a:pt x="0" y="55"/>
                  <a:pt x="0" y="55"/>
                  <a:pt x="0" y="55"/>
                </a:cubicBezTo>
                <a:cubicBezTo>
                  <a:pt x="3" y="56"/>
                  <a:pt x="8" y="58"/>
                  <a:pt x="14" y="58"/>
                </a:cubicBezTo>
                <a:cubicBezTo>
                  <a:pt x="27" y="58"/>
                  <a:pt x="36" y="50"/>
                  <a:pt x="36" y="39"/>
                </a:cubicBezTo>
                <a:cubicBezTo>
                  <a:pt x="36" y="32"/>
                  <a:pt x="32" y="27"/>
                  <a:pt x="27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25" name="Freeform 120"/>
          <p:cNvSpPr>
            <a:spLocks noEditPoints="1"/>
          </p:cNvSpPr>
          <p:nvPr/>
        </p:nvSpPr>
        <p:spPr bwMode="auto">
          <a:xfrm>
            <a:off x="3076575" y="3881438"/>
            <a:ext cx="466725" cy="307975"/>
          </a:xfrm>
          <a:custGeom>
            <a:avLst/>
            <a:gdLst>
              <a:gd name="T0" fmla="*/ 2147483647 w 124"/>
              <a:gd name="T1" fmla="*/ 2147483647 h 82"/>
              <a:gd name="T2" fmla="*/ 2147483647 w 124"/>
              <a:gd name="T3" fmla="*/ 2147483647 h 82"/>
              <a:gd name="T4" fmla="*/ 2147483647 w 124"/>
              <a:gd name="T5" fmla="*/ 2147483647 h 82"/>
              <a:gd name="T6" fmla="*/ 2147483647 w 124"/>
              <a:gd name="T7" fmla="*/ 2147483647 h 82"/>
              <a:gd name="T8" fmla="*/ 2147483647 w 124"/>
              <a:gd name="T9" fmla="*/ 2147483647 h 82"/>
              <a:gd name="T10" fmla="*/ 2147483647 w 124"/>
              <a:gd name="T11" fmla="*/ 2147483647 h 82"/>
              <a:gd name="T12" fmla="*/ 2147483647 w 124"/>
              <a:gd name="T13" fmla="*/ 2147483647 h 82"/>
              <a:gd name="T14" fmla="*/ 2147483647 w 124"/>
              <a:gd name="T15" fmla="*/ 2147483647 h 82"/>
              <a:gd name="T16" fmla="*/ 2147483647 w 124"/>
              <a:gd name="T17" fmla="*/ 2147483647 h 82"/>
              <a:gd name="T18" fmla="*/ 2147483647 w 124"/>
              <a:gd name="T19" fmla="*/ 2147483647 h 82"/>
              <a:gd name="T20" fmla="*/ 2147483647 w 124"/>
              <a:gd name="T21" fmla="*/ 2147483647 h 82"/>
              <a:gd name="T22" fmla="*/ 2147483647 w 124"/>
              <a:gd name="T23" fmla="*/ 2147483647 h 82"/>
              <a:gd name="T24" fmla="*/ 2147483647 w 124"/>
              <a:gd name="T25" fmla="*/ 2147483647 h 82"/>
              <a:gd name="T26" fmla="*/ 2147483647 w 124"/>
              <a:gd name="T27" fmla="*/ 2147483647 h 82"/>
              <a:gd name="T28" fmla="*/ 2147483647 w 124"/>
              <a:gd name="T29" fmla="*/ 2147483647 h 82"/>
              <a:gd name="T30" fmla="*/ 2147483647 w 124"/>
              <a:gd name="T31" fmla="*/ 0 h 82"/>
              <a:gd name="T32" fmla="*/ 2147483647 w 124"/>
              <a:gd name="T33" fmla="*/ 0 h 82"/>
              <a:gd name="T34" fmla="*/ 2147483647 w 124"/>
              <a:gd name="T35" fmla="*/ 2147483647 h 82"/>
              <a:gd name="T36" fmla="*/ 2147483647 w 124"/>
              <a:gd name="T37" fmla="*/ 2147483647 h 82"/>
              <a:gd name="T38" fmla="*/ 2147483647 w 124"/>
              <a:gd name="T39" fmla="*/ 2147483647 h 82"/>
              <a:gd name="T40" fmla="*/ 2147483647 w 124"/>
              <a:gd name="T41" fmla="*/ 2147483647 h 82"/>
              <a:gd name="T42" fmla="*/ 2147483647 w 124"/>
              <a:gd name="T43" fmla="*/ 2147483647 h 82"/>
              <a:gd name="T44" fmla="*/ 2147483647 w 124"/>
              <a:gd name="T45" fmla="*/ 2147483647 h 82"/>
              <a:gd name="T46" fmla="*/ 0 w 124"/>
              <a:gd name="T47" fmla="*/ 2147483647 h 82"/>
              <a:gd name="T48" fmla="*/ 2147483647 w 124"/>
              <a:gd name="T49" fmla="*/ 2147483647 h 82"/>
              <a:gd name="T50" fmla="*/ 2147483647 w 124"/>
              <a:gd name="T51" fmla="*/ 2147483647 h 82"/>
              <a:gd name="T52" fmla="*/ 2147483647 w 124"/>
              <a:gd name="T53" fmla="*/ 2147483647 h 82"/>
              <a:gd name="T54" fmla="*/ 2147483647 w 124"/>
              <a:gd name="T55" fmla="*/ 2147483647 h 82"/>
              <a:gd name="T56" fmla="*/ 2147483647 w 124"/>
              <a:gd name="T57" fmla="*/ 2147483647 h 82"/>
              <a:gd name="T58" fmla="*/ 2147483647 w 124"/>
              <a:gd name="T59" fmla="*/ 2147483647 h 82"/>
              <a:gd name="T60" fmla="*/ 2147483647 w 124"/>
              <a:gd name="T61" fmla="*/ 2147483647 h 82"/>
              <a:gd name="T62" fmla="*/ 2147483647 w 124"/>
              <a:gd name="T63" fmla="*/ 2147483647 h 82"/>
              <a:gd name="T64" fmla="*/ 2147483647 w 124"/>
              <a:gd name="T65" fmla="*/ 2147483647 h 82"/>
              <a:gd name="T66" fmla="*/ 2147483647 w 124"/>
              <a:gd name="T67" fmla="*/ 2147483647 h 82"/>
              <a:gd name="T68" fmla="*/ 2147483647 w 124"/>
              <a:gd name="T69" fmla="*/ 2147483647 h 82"/>
              <a:gd name="T70" fmla="*/ 2147483647 w 124"/>
              <a:gd name="T71" fmla="*/ 2147483647 h 82"/>
              <a:gd name="T72" fmla="*/ 2147483647 w 124"/>
              <a:gd name="T73" fmla="*/ 2147483647 h 82"/>
              <a:gd name="T74" fmla="*/ 2147483647 w 124"/>
              <a:gd name="T75" fmla="*/ 2147483647 h 82"/>
              <a:gd name="T76" fmla="*/ 2147483647 w 124"/>
              <a:gd name="T77" fmla="*/ 2147483647 h 82"/>
              <a:gd name="T78" fmla="*/ 2147483647 w 124"/>
              <a:gd name="T79" fmla="*/ 2147483647 h 82"/>
              <a:gd name="T80" fmla="*/ 2147483647 w 124"/>
              <a:gd name="T81" fmla="*/ 2147483647 h 82"/>
              <a:gd name="T82" fmla="*/ 2147483647 w 124"/>
              <a:gd name="T83" fmla="*/ 2147483647 h 82"/>
              <a:gd name="T84" fmla="*/ 2147483647 w 124"/>
              <a:gd name="T85" fmla="*/ 2147483647 h 82"/>
              <a:gd name="T86" fmla="*/ 2147483647 w 124"/>
              <a:gd name="T87" fmla="*/ 2147483647 h 82"/>
              <a:gd name="T88" fmla="*/ 2147483647 w 124"/>
              <a:gd name="T89" fmla="*/ 2147483647 h 82"/>
              <a:gd name="T90" fmla="*/ 2147483647 w 124"/>
              <a:gd name="T91" fmla="*/ 2147483647 h 82"/>
              <a:gd name="T92" fmla="*/ 2147483647 w 124"/>
              <a:gd name="T93" fmla="*/ 2147483647 h 82"/>
              <a:gd name="T94" fmla="*/ 2147483647 w 124"/>
              <a:gd name="T95" fmla="*/ 2147483647 h 82"/>
              <a:gd name="T96" fmla="*/ 2147483647 w 124"/>
              <a:gd name="T97" fmla="*/ 2147483647 h 82"/>
              <a:gd name="T98" fmla="*/ 2147483647 w 124"/>
              <a:gd name="T99" fmla="*/ 2147483647 h 82"/>
              <a:gd name="T100" fmla="*/ 2147483647 w 124"/>
              <a:gd name="T101" fmla="*/ 2147483647 h 82"/>
              <a:gd name="T102" fmla="*/ 2147483647 w 124"/>
              <a:gd name="T103" fmla="*/ 2147483647 h 82"/>
              <a:gd name="T104" fmla="*/ 2147483647 w 124"/>
              <a:gd name="T105" fmla="*/ 2147483647 h 82"/>
              <a:gd name="T106" fmla="*/ 2147483647 w 124"/>
              <a:gd name="T107" fmla="*/ 2147483647 h 82"/>
              <a:gd name="T108" fmla="*/ 2147483647 w 124"/>
              <a:gd name="T109" fmla="*/ 2147483647 h 82"/>
              <a:gd name="T110" fmla="*/ 2147483647 w 124"/>
              <a:gd name="T111" fmla="*/ 2147483647 h 82"/>
              <a:gd name="T112" fmla="*/ 2147483647 w 124"/>
              <a:gd name="T113" fmla="*/ 2147483647 h 82"/>
              <a:gd name="T114" fmla="*/ 2147483647 w 124"/>
              <a:gd name="T115" fmla="*/ 2147483647 h 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24" h="82">
                <a:moveTo>
                  <a:pt x="123" y="50"/>
                </a:moveTo>
                <a:cubicBezTo>
                  <a:pt x="124" y="49"/>
                  <a:pt x="124" y="49"/>
                  <a:pt x="124" y="49"/>
                </a:cubicBezTo>
                <a:cubicBezTo>
                  <a:pt x="123" y="48"/>
                  <a:pt x="123" y="48"/>
                  <a:pt x="123" y="48"/>
                </a:cubicBezTo>
                <a:cubicBezTo>
                  <a:pt x="123" y="46"/>
                  <a:pt x="123" y="46"/>
                  <a:pt x="123" y="46"/>
                </a:cubicBezTo>
                <a:cubicBezTo>
                  <a:pt x="122" y="45"/>
                  <a:pt x="122" y="45"/>
                  <a:pt x="122" y="45"/>
                </a:cubicBezTo>
                <a:cubicBezTo>
                  <a:pt x="122" y="43"/>
                  <a:pt x="122" y="43"/>
                  <a:pt x="122" y="43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1" y="40"/>
                  <a:pt x="121" y="40"/>
                  <a:pt x="121" y="40"/>
                </a:cubicBezTo>
                <a:cubicBezTo>
                  <a:pt x="120" y="39"/>
                  <a:pt x="120" y="39"/>
                  <a:pt x="120" y="39"/>
                </a:cubicBezTo>
                <a:cubicBezTo>
                  <a:pt x="120" y="38"/>
                  <a:pt x="120" y="38"/>
                  <a:pt x="120" y="38"/>
                </a:cubicBezTo>
                <a:cubicBezTo>
                  <a:pt x="118" y="37"/>
                  <a:pt x="118" y="37"/>
                  <a:pt x="118" y="37"/>
                </a:cubicBezTo>
                <a:cubicBezTo>
                  <a:pt x="118" y="35"/>
                  <a:pt x="118" y="35"/>
                  <a:pt x="118" y="35"/>
                </a:cubicBezTo>
                <a:cubicBezTo>
                  <a:pt x="117" y="34"/>
                  <a:pt x="117" y="34"/>
                  <a:pt x="117" y="34"/>
                </a:cubicBezTo>
                <a:cubicBezTo>
                  <a:pt x="116" y="33"/>
                  <a:pt x="116" y="33"/>
                  <a:pt x="116" y="33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12" y="30"/>
                  <a:pt x="112" y="30"/>
                  <a:pt x="112" y="3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0" y="29"/>
                  <a:pt x="110" y="29"/>
                  <a:pt x="110" y="29"/>
                </a:cubicBezTo>
                <a:cubicBezTo>
                  <a:pt x="109" y="27"/>
                  <a:pt x="109" y="27"/>
                  <a:pt x="109" y="27"/>
                </a:cubicBezTo>
                <a:cubicBezTo>
                  <a:pt x="107" y="27"/>
                  <a:pt x="107" y="27"/>
                  <a:pt x="107" y="27"/>
                </a:cubicBezTo>
                <a:cubicBezTo>
                  <a:pt x="106" y="26"/>
                  <a:pt x="106" y="26"/>
                  <a:pt x="106" y="26"/>
                </a:cubicBezTo>
                <a:cubicBezTo>
                  <a:pt x="105" y="26"/>
                  <a:pt x="105" y="26"/>
                  <a:pt x="105" y="26"/>
                </a:cubicBezTo>
                <a:cubicBezTo>
                  <a:pt x="103" y="25"/>
                  <a:pt x="103" y="25"/>
                  <a:pt x="103" y="25"/>
                </a:cubicBezTo>
                <a:cubicBezTo>
                  <a:pt x="102" y="25"/>
                  <a:pt x="102" y="25"/>
                  <a:pt x="102" y="25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99" y="25"/>
                  <a:pt x="99" y="25"/>
                  <a:pt x="99" y="25"/>
                </a:cubicBezTo>
                <a:cubicBezTo>
                  <a:pt x="97" y="24"/>
                  <a:pt x="97" y="24"/>
                  <a:pt x="97" y="24"/>
                </a:cubicBezTo>
                <a:cubicBezTo>
                  <a:pt x="96" y="24"/>
                  <a:pt x="96" y="24"/>
                  <a:pt x="96" y="24"/>
                </a:cubicBezTo>
                <a:cubicBezTo>
                  <a:pt x="94" y="24"/>
                  <a:pt x="94" y="24"/>
                  <a:pt x="94" y="24"/>
                </a:cubicBezTo>
                <a:cubicBezTo>
                  <a:pt x="93" y="24"/>
                  <a:pt x="93" y="24"/>
                  <a:pt x="93" y="24"/>
                </a:cubicBezTo>
                <a:cubicBezTo>
                  <a:pt x="91" y="24"/>
                  <a:pt x="91" y="24"/>
                  <a:pt x="91" y="24"/>
                </a:cubicBezTo>
                <a:cubicBezTo>
                  <a:pt x="90" y="25"/>
                  <a:pt x="90" y="25"/>
                  <a:pt x="90" y="25"/>
                </a:cubicBezTo>
                <a:cubicBezTo>
                  <a:pt x="88" y="25"/>
                  <a:pt x="88" y="25"/>
                  <a:pt x="88" y="25"/>
                </a:cubicBezTo>
                <a:cubicBezTo>
                  <a:pt x="87" y="26"/>
                  <a:pt x="87" y="26"/>
                  <a:pt x="87" y="26"/>
                </a:cubicBezTo>
                <a:cubicBezTo>
                  <a:pt x="85" y="25"/>
                  <a:pt x="85" y="25"/>
                  <a:pt x="85" y="25"/>
                </a:cubicBezTo>
                <a:cubicBezTo>
                  <a:pt x="84" y="27"/>
                  <a:pt x="84" y="27"/>
                  <a:pt x="84" y="27"/>
                </a:cubicBezTo>
                <a:cubicBezTo>
                  <a:pt x="83" y="27"/>
                  <a:pt x="83" y="27"/>
                  <a:pt x="83" y="27"/>
                </a:cubicBezTo>
                <a:cubicBezTo>
                  <a:pt x="82" y="28"/>
                  <a:pt x="82" y="28"/>
                  <a:pt x="82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79" y="29"/>
                  <a:pt x="79" y="29"/>
                  <a:pt x="79" y="29"/>
                </a:cubicBezTo>
                <a:cubicBezTo>
                  <a:pt x="80" y="27"/>
                  <a:pt x="80" y="27"/>
                  <a:pt x="80" y="27"/>
                </a:cubicBezTo>
                <a:cubicBezTo>
                  <a:pt x="78" y="25"/>
                  <a:pt x="78" y="25"/>
                  <a:pt x="78" y="25"/>
                </a:cubicBezTo>
                <a:cubicBezTo>
                  <a:pt x="78" y="23"/>
                  <a:pt x="78" y="23"/>
                  <a:pt x="78" y="23"/>
                </a:cubicBezTo>
                <a:cubicBezTo>
                  <a:pt x="76" y="22"/>
                  <a:pt x="76" y="22"/>
                  <a:pt x="76" y="22"/>
                </a:cubicBezTo>
                <a:cubicBezTo>
                  <a:pt x="76" y="19"/>
                  <a:pt x="76" y="19"/>
                  <a:pt x="76" y="19"/>
                </a:cubicBezTo>
                <a:cubicBezTo>
                  <a:pt x="74" y="18"/>
                  <a:pt x="74" y="18"/>
                  <a:pt x="74" y="18"/>
                </a:cubicBezTo>
                <a:cubicBezTo>
                  <a:pt x="74" y="16"/>
                  <a:pt x="74" y="16"/>
                  <a:pt x="74" y="16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13"/>
                  <a:pt x="71" y="13"/>
                  <a:pt x="71" y="13"/>
                </a:cubicBezTo>
                <a:cubicBezTo>
                  <a:pt x="69" y="12"/>
                  <a:pt x="69" y="12"/>
                  <a:pt x="69" y="12"/>
                </a:cubicBezTo>
                <a:cubicBezTo>
                  <a:pt x="68" y="10"/>
                  <a:pt x="68" y="10"/>
                  <a:pt x="68" y="10"/>
                </a:cubicBezTo>
                <a:cubicBezTo>
                  <a:pt x="65" y="9"/>
                  <a:pt x="65" y="9"/>
                  <a:pt x="65" y="9"/>
                </a:cubicBezTo>
                <a:cubicBezTo>
                  <a:pt x="64" y="7"/>
                  <a:pt x="64" y="7"/>
                  <a:pt x="64" y="7"/>
                </a:cubicBezTo>
                <a:cubicBezTo>
                  <a:pt x="62" y="7"/>
                  <a:pt x="62" y="7"/>
                  <a:pt x="62" y="7"/>
                </a:cubicBezTo>
                <a:cubicBezTo>
                  <a:pt x="61" y="5"/>
                  <a:pt x="61" y="5"/>
                  <a:pt x="61" y="5"/>
                </a:cubicBezTo>
                <a:cubicBezTo>
                  <a:pt x="58" y="5"/>
                  <a:pt x="58" y="5"/>
                  <a:pt x="58" y="5"/>
                </a:cubicBezTo>
                <a:cubicBezTo>
                  <a:pt x="57" y="3"/>
                  <a:pt x="57" y="3"/>
                  <a:pt x="57" y="3"/>
                </a:cubicBezTo>
                <a:cubicBezTo>
                  <a:pt x="54" y="3"/>
                  <a:pt x="54" y="3"/>
                  <a:pt x="54" y="3"/>
                </a:cubicBezTo>
                <a:cubicBezTo>
                  <a:pt x="53" y="1"/>
                  <a:pt x="53" y="1"/>
                  <a:pt x="53" y="1"/>
                </a:cubicBezTo>
                <a:cubicBezTo>
                  <a:pt x="50" y="2"/>
                  <a:pt x="50" y="2"/>
                  <a:pt x="50" y="2"/>
                </a:cubicBezTo>
                <a:cubicBezTo>
                  <a:pt x="49" y="0"/>
                  <a:pt x="49" y="0"/>
                  <a:pt x="49" y="0"/>
                </a:cubicBezTo>
                <a:cubicBezTo>
                  <a:pt x="46" y="1"/>
                  <a:pt x="46" y="1"/>
                  <a:pt x="46" y="1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1"/>
                  <a:pt x="42" y="1"/>
                  <a:pt x="42" y="1"/>
                </a:cubicBezTo>
                <a:cubicBezTo>
                  <a:pt x="40" y="0"/>
                  <a:pt x="40" y="0"/>
                  <a:pt x="40" y="0"/>
                </a:cubicBezTo>
                <a:cubicBezTo>
                  <a:pt x="38" y="1"/>
                  <a:pt x="38" y="1"/>
                  <a:pt x="38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1"/>
                  <a:pt x="34" y="1"/>
                  <a:pt x="34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0" y="2"/>
                  <a:pt x="30" y="2"/>
                  <a:pt x="30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2" y="6"/>
                  <a:pt x="22" y="6"/>
                  <a:pt x="22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18" y="8"/>
                  <a:pt x="18" y="8"/>
                  <a:pt x="18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10"/>
                  <a:pt x="15" y="10"/>
                  <a:pt x="15" y="10"/>
                </a:cubicBezTo>
                <a:cubicBezTo>
                  <a:pt x="13" y="11"/>
                  <a:pt x="13" y="11"/>
                  <a:pt x="13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10" y="14"/>
                  <a:pt x="10" y="14"/>
                  <a:pt x="10" y="14"/>
                </a:cubicBezTo>
                <a:cubicBezTo>
                  <a:pt x="9" y="16"/>
                  <a:pt x="9" y="16"/>
                  <a:pt x="9" y="16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20"/>
                  <a:pt x="7" y="20"/>
                  <a:pt x="7" y="20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3"/>
                  <a:pt x="5" y="23"/>
                  <a:pt x="5" y="23"/>
                </a:cubicBezTo>
                <a:cubicBezTo>
                  <a:pt x="3" y="25"/>
                  <a:pt x="3" y="25"/>
                  <a:pt x="3" y="25"/>
                </a:cubicBezTo>
                <a:cubicBezTo>
                  <a:pt x="3" y="27"/>
                  <a:pt x="3" y="27"/>
                  <a:pt x="3" y="27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7"/>
                  <a:pt x="0" y="37"/>
                  <a:pt x="0" y="37"/>
                </a:cubicBezTo>
                <a:cubicBezTo>
                  <a:pt x="1" y="40"/>
                  <a:pt x="1" y="40"/>
                  <a:pt x="1" y="40"/>
                </a:cubicBezTo>
                <a:cubicBezTo>
                  <a:pt x="0" y="42"/>
                  <a:pt x="0" y="42"/>
                  <a:pt x="0" y="42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6"/>
                  <a:pt x="0" y="46"/>
                  <a:pt x="0" y="46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50"/>
                  <a:pt x="1" y="50"/>
                  <a:pt x="1" y="50"/>
                </a:cubicBezTo>
                <a:cubicBezTo>
                  <a:pt x="3" y="52"/>
                  <a:pt x="3" y="52"/>
                  <a:pt x="3" y="52"/>
                </a:cubicBezTo>
                <a:cubicBezTo>
                  <a:pt x="2" y="54"/>
                  <a:pt x="2" y="54"/>
                  <a:pt x="2" y="54"/>
                </a:cubicBezTo>
                <a:cubicBezTo>
                  <a:pt x="4" y="56"/>
                  <a:pt x="4" y="56"/>
                  <a:pt x="4" y="56"/>
                </a:cubicBezTo>
                <a:cubicBezTo>
                  <a:pt x="4" y="58"/>
                  <a:pt x="4" y="58"/>
                  <a:pt x="4" y="58"/>
                </a:cubicBezTo>
                <a:cubicBezTo>
                  <a:pt x="6" y="60"/>
                  <a:pt x="6" y="60"/>
                  <a:pt x="6" y="60"/>
                </a:cubicBezTo>
                <a:cubicBezTo>
                  <a:pt x="6" y="62"/>
                  <a:pt x="6" y="62"/>
                  <a:pt x="6" y="62"/>
                </a:cubicBezTo>
                <a:cubicBezTo>
                  <a:pt x="8" y="63"/>
                  <a:pt x="8" y="63"/>
                  <a:pt x="8" y="63"/>
                </a:cubicBezTo>
                <a:cubicBezTo>
                  <a:pt x="9" y="66"/>
                  <a:pt x="9" y="66"/>
                  <a:pt x="9" y="66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69"/>
                  <a:pt x="11" y="69"/>
                  <a:pt x="11" y="69"/>
                </a:cubicBezTo>
                <a:cubicBezTo>
                  <a:pt x="13" y="70"/>
                  <a:pt x="13" y="70"/>
                  <a:pt x="13" y="70"/>
                </a:cubicBezTo>
                <a:cubicBezTo>
                  <a:pt x="14" y="72"/>
                  <a:pt x="14" y="72"/>
                  <a:pt x="14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8" y="74"/>
                  <a:pt x="18" y="74"/>
                  <a:pt x="18" y="74"/>
                </a:cubicBezTo>
                <a:cubicBezTo>
                  <a:pt x="20" y="75"/>
                  <a:pt x="20" y="75"/>
                  <a:pt x="20" y="75"/>
                </a:cubicBezTo>
                <a:cubicBezTo>
                  <a:pt x="21" y="77"/>
                  <a:pt x="21" y="77"/>
                  <a:pt x="21" y="77"/>
                </a:cubicBezTo>
                <a:cubicBezTo>
                  <a:pt x="24" y="77"/>
                  <a:pt x="24" y="77"/>
                  <a:pt x="24" y="77"/>
                </a:cubicBezTo>
                <a:cubicBezTo>
                  <a:pt x="25" y="78"/>
                  <a:pt x="25" y="78"/>
                  <a:pt x="25" y="78"/>
                </a:cubicBezTo>
                <a:cubicBezTo>
                  <a:pt x="28" y="78"/>
                  <a:pt x="28" y="78"/>
                  <a:pt x="28" y="78"/>
                </a:cubicBezTo>
                <a:cubicBezTo>
                  <a:pt x="29" y="80"/>
                  <a:pt x="29" y="80"/>
                  <a:pt x="29" y="80"/>
                </a:cubicBezTo>
                <a:cubicBezTo>
                  <a:pt x="32" y="80"/>
                  <a:pt x="32" y="80"/>
                  <a:pt x="32" y="80"/>
                </a:cubicBezTo>
                <a:cubicBezTo>
                  <a:pt x="34" y="81"/>
                  <a:pt x="34" y="81"/>
                  <a:pt x="34" y="81"/>
                </a:cubicBezTo>
                <a:cubicBezTo>
                  <a:pt x="36" y="80"/>
                  <a:pt x="36" y="80"/>
                  <a:pt x="36" y="80"/>
                </a:cubicBezTo>
                <a:cubicBezTo>
                  <a:pt x="38" y="81"/>
                  <a:pt x="38" y="81"/>
                  <a:pt x="38" y="81"/>
                </a:cubicBezTo>
                <a:cubicBezTo>
                  <a:pt x="40" y="81"/>
                  <a:pt x="40" y="81"/>
                  <a:pt x="40" y="81"/>
                </a:cubicBezTo>
                <a:cubicBezTo>
                  <a:pt x="42" y="82"/>
                  <a:pt x="42" y="82"/>
                  <a:pt x="42" y="82"/>
                </a:cubicBezTo>
                <a:cubicBezTo>
                  <a:pt x="44" y="81"/>
                  <a:pt x="44" y="81"/>
                  <a:pt x="44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48" y="80"/>
                  <a:pt x="48" y="80"/>
                  <a:pt x="48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52" y="79"/>
                  <a:pt x="52" y="79"/>
                  <a:pt x="52" y="79"/>
                </a:cubicBezTo>
                <a:cubicBezTo>
                  <a:pt x="55" y="79"/>
                  <a:pt x="55" y="79"/>
                  <a:pt x="55" y="79"/>
                </a:cubicBezTo>
                <a:cubicBezTo>
                  <a:pt x="56" y="78"/>
                  <a:pt x="56" y="78"/>
                  <a:pt x="56" y="78"/>
                </a:cubicBezTo>
                <a:cubicBezTo>
                  <a:pt x="59" y="78"/>
                  <a:pt x="59" y="78"/>
                  <a:pt x="59" y="78"/>
                </a:cubicBezTo>
                <a:cubicBezTo>
                  <a:pt x="60" y="76"/>
                  <a:pt x="60" y="76"/>
                  <a:pt x="60" y="76"/>
                </a:cubicBezTo>
                <a:cubicBezTo>
                  <a:pt x="62" y="76"/>
                  <a:pt x="62" y="76"/>
                  <a:pt x="62" y="76"/>
                </a:cubicBezTo>
                <a:cubicBezTo>
                  <a:pt x="64" y="74"/>
                  <a:pt x="64" y="74"/>
                  <a:pt x="64" y="74"/>
                </a:cubicBezTo>
                <a:cubicBezTo>
                  <a:pt x="66" y="73"/>
                  <a:pt x="66" y="73"/>
                  <a:pt x="66" y="73"/>
                </a:cubicBezTo>
                <a:cubicBezTo>
                  <a:pt x="67" y="71"/>
                  <a:pt x="67" y="71"/>
                  <a:pt x="67" y="71"/>
                </a:cubicBezTo>
                <a:cubicBezTo>
                  <a:pt x="69" y="70"/>
                  <a:pt x="69" y="70"/>
                  <a:pt x="69" y="70"/>
                </a:cubicBezTo>
                <a:cubicBezTo>
                  <a:pt x="70" y="68"/>
                  <a:pt x="70" y="68"/>
                  <a:pt x="70" y="68"/>
                </a:cubicBezTo>
                <a:cubicBezTo>
                  <a:pt x="71" y="68"/>
                  <a:pt x="71" y="68"/>
                  <a:pt x="71" y="68"/>
                </a:cubicBezTo>
                <a:cubicBezTo>
                  <a:pt x="72" y="69"/>
                  <a:pt x="72" y="69"/>
                  <a:pt x="72" y="69"/>
                </a:cubicBezTo>
                <a:cubicBezTo>
                  <a:pt x="72" y="70"/>
                  <a:pt x="72" y="70"/>
                  <a:pt x="72" y="70"/>
                </a:cubicBezTo>
                <a:cubicBezTo>
                  <a:pt x="74" y="71"/>
                  <a:pt x="74" y="71"/>
                  <a:pt x="74" y="71"/>
                </a:cubicBezTo>
                <a:cubicBezTo>
                  <a:pt x="74" y="73"/>
                  <a:pt x="74" y="73"/>
                  <a:pt x="74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5"/>
                  <a:pt x="76" y="75"/>
                  <a:pt x="76" y="75"/>
                </a:cubicBezTo>
                <a:cubicBezTo>
                  <a:pt x="78" y="75"/>
                  <a:pt x="78" y="75"/>
                  <a:pt x="78" y="75"/>
                </a:cubicBezTo>
                <a:cubicBezTo>
                  <a:pt x="79" y="76"/>
                  <a:pt x="79" y="76"/>
                  <a:pt x="79" y="76"/>
                </a:cubicBezTo>
                <a:cubicBezTo>
                  <a:pt x="80" y="77"/>
                  <a:pt x="80" y="77"/>
                  <a:pt x="80" y="77"/>
                </a:cubicBezTo>
                <a:cubicBezTo>
                  <a:pt x="81" y="78"/>
                  <a:pt x="81" y="78"/>
                  <a:pt x="81" y="78"/>
                </a:cubicBezTo>
                <a:cubicBezTo>
                  <a:pt x="83" y="78"/>
                  <a:pt x="83" y="78"/>
                  <a:pt x="83" y="78"/>
                </a:cubicBezTo>
                <a:cubicBezTo>
                  <a:pt x="84" y="79"/>
                  <a:pt x="84" y="79"/>
                  <a:pt x="84" y="79"/>
                </a:cubicBezTo>
                <a:cubicBezTo>
                  <a:pt x="86" y="79"/>
                  <a:pt x="86" y="79"/>
                  <a:pt x="86" y="79"/>
                </a:cubicBezTo>
                <a:cubicBezTo>
                  <a:pt x="87" y="80"/>
                  <a:pt x="87" y="80"/>
                  <a:pt x="87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90" y="81"/>
                  <a:pt x="90" y="81"/>
                  <a:pt x="90" y="81"/>
                </a:cubicBezTo>
                <a:cubicBezTo>
                  <a:pt x="91" y="81"/>
                  <a:pt x="91" y="81"/>
                  <a:pt x="91" y="81"/>
                </a:cubicBezTo>
                <a:cubicBezTo>
                  <a:pt x="93" y="81"/>
                  <a:pt x="93" y="81"/>
                  <a:pt x="93" y="81"/>
                </a:cubicBezTo>
                <a:cubicBezTo>
                  <a:pt x="94" y="81"/>
                  <a:pt x="94" y="81"/>
                  <a:pt x="94" y="81"/>
                </a:cubicBezTo>
                <a:cubicBezTo>
                  <a:pt x="96" y="82"/>
                  <a:pt x="96" y="82"/>
                  <a:pt x="96" y="82"/>
                </a:cubicBezTo>
                <a:cubicBezTo>
                  <a:pt x="97" y="81"/>
                  <a:pt x="97" y="81"/>
                  <a:pt x="97" y="81"/>
                </a:cubicBezTo>
                <a:cubicBezTo>
                  <a:pt x="99" y="81"/>
                  <a:pt x="99" y="81"/>
                  <a:pt x="99" y="81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102" y="81"/>
                  <a:pt x="102" y="81"/>
                  <a:pt x="102" y="81"/>
                </a:cubicBezTo>
                <a:cubicBezTo>
                  <a:pt x="103" y="80"/>
                  <a:pt x="103" y="80"/>
                  <a:pt x="103" y="80"/>
                </a:cubicBezTo>
                <a:cubicBezTo>
                  <a:pt x="105" y="80"/>
                  <a:pt x="105" y="80"/>
                  <a:pt x="105" y="80"/>
                </a:cubicBezTo>
                <a:cubicBezTo>
                  <a:pt x="106" y="79"/>
                  <a:pt x="106" y="79"/>
                  <a:pt x="106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1" y="76"/>
                  <a:pt x="111" y="76"/>
                  <a:pt x="111" y="76"/>
                </a:cubicBezTo>
                <a:cubicBezTo>
                  <a:pt x="113" y="76"/>
                  <a:pt x="113" y="76"/>
                  <a:pt x="113" y="76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5" y="74"/>
                  <a:pt x="115" y="74"/>
                  <a:pt x="115" y="74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1"/>
                  <a:pt x="117" y="71"/>
                  <a:pt x="117" y="71"/>
                </a:cubicBezTo>
                <a:cubicBezTo>
                  <a:pt x="117" y="70"/>
                  <a:pt x="117" y="70"/>
                  <a:pt x="117" y="70"/>
                </a:cubicBezTo>
                <a:cubicBezTo>
                  <a:pt x="119" y="69"/>
                  <a:pt x="119" y="69"/>
                  <a:pt x="119" y="69"/>
                </a:cubicBezTo>
                <a:cubicBezTo>
                  <a:pt x="119" y="67"/>
                  <a:pt x="119" y="67"/>
                  <a:pt x="119" y="67"/>
                </a:cubicBezTo>
                <a:cubicBezTo>
                  <a:pt x="120" y="66"/>
                  <a:pt x="120" y="66"/>
                  <a:pt x="120" y="66"/>
                </a:cubicBezTo>
                <a:cubicBezTo>
                  <a:pt x="121" y="65"/>
                  <a:pt x="121" y="65"/>
                  <a:pt x="121" y="65"/>
                </a:cubicBezTo>
                <a:cubicBezTo>
                  <a:pt x="122" y="64"/>
                  <a:pt x="122" y="64"/>
                  <a:pt x="122" y="64"/>
                </a:cubicBezTo>
                <a:cubicBezTo>
                  <a:pt x="122" y="62"/>
                  <a:pt x="122" y="62"/>
                  <a:pt x="122" y="62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59"/>
                  <a:pt x="123" y="59"/>
                  <a:pt x="123" y="59"/>
                </a:cubicBezTo>
                <a:cubicBezTo>
                  <a:pt x="123" y="58"/>
                  <a:pt x="123" y="58"/>
                  <a:pt x="123" y="58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24" y="55"/>
                  <a:pt x="124" y="55"/>
                  <a:pt x="124" y="55"/>
                </a:cubicBezTo>
                <a:cubicBezTo>
                  <a:pt x="123" y="53"/>
                  <a:pt x="123" y="53"/>
                  <a:pt x="123" y="53"/>
                </a:cubicBezTo>
                <a:cubicBezTo>
                  <a:pt x="124" y="52"/>
                  <a:pt x="124" y="52"/>
                  <a:pt x="124" y="52"/>
                </a:cubicBezTo>
                <a:lnTo>
                  <a:pt x="123" y="50"/>
                </a:lnTo>
                <a:close/>
                <a:moveTo>
                  <a:pt x="41" y="79"/>
                </a:moveTo>
                <a:cubicBezTo>
                  <a:pt x="20" y="79"/>
                  <a:pt x="3" y="62"/>
                  <a:pt x="3" y="41"/>
                </a:cubicBezTo>
                <a:cubicBezTo>
                  <a:pt x="3" y="20"/>
                  <a:pt x="20" y="3"/>
                  <a:pt x="41" y="3"/>
                </a:cubicBezTo>
                <a:cubicBezTo>
                  <a:pt x="58" y="3"/>
                  <a:pt x="73" y="14"/>
                  <a:pt x="77" y="30"/>
                </a:cubicBezTo>
                <a:cubicBezTo>
                  <a:pt x="77" y="31"/>
                  <a:pt x="77" y="31"/>
                  <a:pt x="77" y="31"/>
                </a:cubicBezTo>
                <a:cubicBezTo>
                  <a:pt x="75" y="32"/>
                  <a:pt x="75" y="32"/>
                  <a:pt x="75" y="32"/>
                </a:cubicBezTo>
                <a:cubicBezTo>
                  <a:pt x="75" y="33"/>
                  <a:pt x="75" y="33"/>
                  <a:pt x="75" y="33"/>
                </a:cubicBezTo>
                <a:cubicBezTo>
                  <a:pt x="73" y="34"/>
                  <a:pt x="73" y="34"/>
                  <a:pt x="73" y="34"/>
                </a:cubicBezTo>
                <a:cubicBezTo>
                  <a:pt x="73" y="35"/>
                  <a:pt x="73" y="35"/>
                  <a:pt x="73" y="35"/>
                </a:cubicBezTo>
                <a:cubicBezTo>
                  <a:pt x="71" y="36"/>
                  <a:pt x="71" y="36"/>
                  <a:pt x="71" y="36"/>
                </a:cubicBezTo>
                <a:cubicBezTo>
                  <a:pt x="71" y="38"/>
                  <a:pt x="71" y="38"/>
                  <a:pt x="71" y="38"/>
                </a:cubicBezTo>
                <a:cubicBezTo>
                  <a:pt x="70" y="39"/>
                  <a:pt x="70" y="39"/>
                  <a:pt x="70" y="39"/>
                </a:cubicBezTo>
                <a:cubicBezTo>
                  <a:pt x="70" y="40"/>
                  <a:pt x="70" y="40"/>
                  <a:pt x="70" y="40"/>
                </a:cubicBezTo>
                <a:cubicBezTo>
                  <a:pt x="68" y="42"/>
                  <a:pt x="68" y="42"/>
                  <a:pt x="68" y="42"/>
                </a:cubicBezTo>
                <a:cubicBezTo>
                  <a:pt x="68" y="43"/>
                  <a:pt x="68" y="43"/>
                  <a:pt x="68" y="43"/>
                </a:cubicBezTo>
                <a:cubicBezTo>
                  <a:pt x="67" y="44"/>
                  <a:pt x="67" y="44"/>
                  <a:pt x="67" y="44"/>
                </a:cubicBezTo>
                <a:cubicBezTo>
                  <a:pt x="68" y="46"/>
                  <a:pt x="68" y="46"/>
                  <a:pt x="68" y="46"/>
                </a:cubicBezTo>
                <a:cubicBezTo>
                  <a:pt x="67" y="47"/>
                  <a:pt x="67" y="47"/>
                  <a:pt x="67" y="47"/>
                </a:cubicBezTo>
                <a:cubicBezTo>
                  <a:pt x="67" y="49"/>
                  <a:pt x="67" y="49"/>
                  <a:pt x="67" y="49"/>
                </a:cubicBezTo>
                <a:cubicBezTo>
                  <a:pt x="66" y="50"/>
                  <a:pt x="66" y="50"/>
                  <a:pt x="66" y="50"/>
                </a:cubicBezTo>
                <a:cubicBezTo>
                  <a:pt x="67" y="52"/>
                  <a:pt x="67" y="52"/>
                  <a:pt x="67" y="52"/>
                </a:cubicBezTo>
                <a:cubicBezTo>
                  <a:pt x="66" y="53"/>
                  <a:pt x="66" y="53"/>
                  <a:pt x="66" y="53"/>
                </a:cubicBezTo>
                <a:cubicBezTo>
                  <a:pt x="67" y="55"/>
                  <a:pt x="67" y="55"/>
                  <a:pt x="67" y="55"/>
                </a:cubicBezTo>
                <a:cubicBezTo>
                  <a:pt x="66" y="56"/>
                  <a:pt x="66" y="56"/>
                  <a:pt x="66" y="56"/>
                </a:cubicBezTo>
                <a:cubicBezTo>
                  <a:pt x="67" y="58"/>
                  <a:pt x="67" y="58"/>
                  <a:pt x="67" y="58"/>
                </a:cubicBezTo>
                <a:cubicBezTo>
                  <a:pt x="67" y="59"/>
                  <a:pt x="67" y="59"/>
                  <a:pt x="67" y="59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2"/>
                  <a:pt x="68" y="62"/>
                  <a:pt x="68" y="62"/>
                </a:cubicBezTo>
                <a:cubicBezTo>
                  <a:pt x="69" y="63"/>
                  <a:pt x="69" y="63"/>
                  <a:pt x="69" y="63"/>
                </a:cubicBezTo>
                <a:cubicBezTo>
                  <a:pt x="69" y="65"/>
                  <a:pt x="69" y="65"/>
                  <a:pt x="69" y="65"/>
                </a:cubicBezTo>
                <a:cubicBezTo>
                  <a:pt x="70" y="66"/>
                  <a:pt x="70" y="66"/>
                  <a:pt x="70" y="66"/>
                </a:cubicBezTo>
                <a:cubicBezTo>
                  <a:pt x="63" y="74"/>
                  <a:pt x="52" y="79"/>
                  <a:pt x="41" y="79"/>
                </a:cubicBezTo>
                <a:close/>
                <a:moveTo>
                  <a:pt x="95" y="79"/>
                </a:moveTo>
                <a:cubicBezTo>
                  <a:pt x="85" y="79"/>
                  <a:pt x="77" y="74"/>
                  <a:pt x="72" y="67"/>
                </a:cubicBezTo>
                <a:cubicBezTo>
                  <a:pt x="72" y="66"/>
                  <a:pt x="71" y="65"/>
                  <a:pt x="71" y="64"/>
                </a:cubicBezTo>
                <a:cubicBezTo>
                  <a:pt x="69" y="61"/>
                  <a:pt x="68" y="57"/>
                  <a:pt x="68" y="53"/>
                </a:cubicBezTo>
                <a:cubicBezTo>
                  <a:pt x="68" y="44"/>
                  <a:pt x="72" y="37"/>
                  <a:pt x="78" y="32"/>
                </a:cubicBezTo>
                <a:cubicBezTo>
                  <a:pt x="79" y="31"/>
                  <a:pt x="79" y="31"/>
                  <a:pt x="80" y="30"/>
                </a:cubicBezTo>
                <a:cubicBezTo>
                  <a:pt x="84" y="28"/>
                  <a:pt x="90" y="26"/>
                  <a:pt x="95" y="26"/>
                </a:cubicBezTo>
                <a:cubicBezTo>
                  <a:pt x="110" y="26"/>
                  <a:pt x="122" y="38"/>
                  <a:pt x="122" y="53"/>
                </a:cubicBezTo>
                <a:cubicBezTo>
                  <a:pt x="122" y="67"/>
                  <a:pt x="110" y="79"/>
                  <a:pt x="95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26" name="Freeform 121"/>
          <p:cNvSpPr>
            <a:spLocks/>
          </p:cNvSpPr>
          <p:nvPr/>
        </p:nvSpPr>
        <p:spPr bwMode="auto">
          <a:xfrm>
            <a:off x="3400425" y="4002088"/>
            <a:ext cx="49213" cy="149225"/>
          </a:xfrm>
          <a:custGeom>
            <a:avLst/>
            <a:gdLst>
              <a:gd name="T0" fmla="*/ 0 w 31"/>
              <a:gd name="T1" fmla="*/ 2147483647 h 94"/>
              <a:gd name="T2" fmla="*/ 2147483647 w 31"/>
              <a:gd name="T3" fmla="*/ 2147483647 h 94"/>
              <a:gd name="T4" fmla="*/ 2147483647 w 31"/>
              <a:gd name="T5" fmla="*/ 2147483647 h 94"/>
              <a:gd name="T6" fmla="*/ 2147483647 w 31"/>
              <a:gd name="T7" fmla="*/ 2147483647 h 94"/>
              <a:gd name="T8" fmla="*/ 2147483647 w 31"/>
              <a:gd name="T9" fmla="*/ 2147483647 h 94"/>
              <a:gd name="T10" fmla="*/ 2147483647 w 31"/>
              <a:gd name="T11" fmla="*/ 2147483647 h 94"/>
              <a:gd name="T12" fmla="*/ 2147483647 w 31"/>
              <a:gd name="T13" fmla="*/ 0 h 94"/>
              <a:gd name="T14" fmla="*/ 2147483647 w 31"/>
              <a:gd name="T15" fmla="*/ 0 h 94"/>
              <a:gd name="T16" fmla="*/ 0 w 31"/>
              <a:gd name="T17" fmla="*/ 2147483647 h 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" h="94">
                <a:moveTo>
                  <a:pt x="0" y="12"/>
                </a:moveTo>
                <a:lnTo>
                  <a:pt x="2" y="21"/>
                </a:lnTo>
                <a:lnTo>
                  <a:pt x="19" y="12"/>
                </a:lnTo>
                <a:lnTo>
                  <a:pt x="19" y="94"/>
                </a:lnTo>
                <a:lnTo>
                  <a:pt x="31" y="94"/>
                </a:lnTo>
                <a:lnTo>
                  <a:pt x="31" y="0"/>
                </a:lnTo>
                <a:lnTo>
                  <a:pt x="19" y="0"/>
                </a:lnTo>
                <a:lnTo>
                  <a:pt x="0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27" name="Oval 25"/>
          <p:cNvSpPr>
            <a:spLocks noChangeArrowheads="1"/>
          </p:cNvSpPr>
          <p:nvPr/>
        </p:nvSpPr>
        <p:spPr bwMode="auto">
          <a:xfrm>
            <a:off x="6275388" y="3708400"/>
            <a:ext cx="687387" cy="692150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728" name="Freeform 122"/>
          <p:cNvSpPr>
            <a:spLocks/>
          </p:cNvSpPr>
          <p:nvPr/>
        </p:nvSpPr>
        <p:spPr bwMode="auto">
          <a:xfrm>
            <a:off x="6519863" y="3824288"/>
            <a:ext cx="184150" cy="60325"/>
          </a:xfrm>
          <a:custGeom>
            <a:avLst/>
            <a:gdLst>
              <a:gd name="T0" fmla="*/ 2147483647 w 49"/>
              <a:gd name="T1" fmla="*/ 0 h 16"/>
              <a:gd name="T2" fmla="*/ 0 w 49"/>
              <a:gd name="T3" fmla="*/ 2147483647 h 16"/>
              <a:gd name="T4" fmla="*/ 0 w 49"/>
              <a:gd name="T5" fmla="*/ 2147483647 h 16"/>
              <a:gd name="T6" fmla="*/ 2147483647 w 49"/>
              <a:gd name="T7" fmla="*/ 2147483647 h 16"/>
              <a:gd name="T8" fmla="*/ 2147483647 w 49"/>
              <a:gd name="T9" fmla="*/ 2147483647 h 16"/>
              <a:gd name="T10" fmla="*/ 2147483647 w 49"/>
              <a:gd name="T11" fmla="*/ 2147483647 h 16"/>
              <a:gd name="T12" fmla="*/ 2147483647 w 49"/>
              <a:gd name="T13" fmla="*/ 2147483647 h 16"/>
              <a:gd name="T14" fmla="*/ 2147483647 w 49"/>
              <a:gd name="T15" fmla="*/ 2147483647 h 16"/>
              <a:gd name="T16" fmla="*/ 2147483647 w 49"/>
              <a:gd name="T17" fmla="*/ 2147483647 h 16"/>
              <a:gd name="T18" fmla="*/ 2147483647 w 49"/>
              <a:gd name="T19" fmla="*/ 2147483647 h 16"/>
              <a:gd name="T20" fmla="*/ 2147483647 w 49"/>
              <a:gd name="T21" fmla="*/ 0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9" h="16">
                <a:moveTo>
                  <a:pt x="25" y="0"/>
                </a:moveTo>
                <a:cubicBezTo>
                  <a:pt x="11" y="0"/>
                  <a:pt x="0" y="6"/>
                  <a:pt x="0" y="14"/>
                </a:cubicBezTo>
                <a:cubicBezTo>
                  <a:pt x="0" y="16"/>
                  <a:pt x="0" y="16"/>
                  <a:pt x="0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9"/>
                  <a:pt x="16" y="5"/>
                  <a:pt x="25" y="5"/>
                </a:cubicBezTo>
                <a:cubicBezTo>
                  <a:pt x="33" y="5"/>
                  <a:pt x="41" y="9"/>
                  <a:pt x="41" y="14"/>
                </a:cubicBezTo>
                <a:cubicBezTo>
                  <a:pt x="41" y="16"/>
                  <a:pt x="41" y="16"/>
                  <a:pt x="41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6"/>
                  <a:pt x="38" y="0"/>
                  <a:pt x="2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29" name="Freeform 123"/>
          <p:cNvSpPr>
            <a:spLocks/>
          </p:cNvSpPr>
          <p:nvPr/>
        </p:nvSpPr>
        <p:spPr bwMode="auto">
          <a:xfrm>
            <a:off x="6632575" y="4073525"/>
            <a:ext cx="14288" cy="55563"/>
          </a:xfrm>
          <a:custGeom>
            <a:avLst/>
            <a:gdLst>
              <a:gd name="T0" fmla="*/ 0 w 4"/>
              <a:gd name="T1" fmla="*/ 0 h 15"/>
              <a:gd name="T2" fmla="*/ 0 w 4"/>
              <a:gd name="T3" fmla="*/ 2147483647 h 15"/>
              <a:gd name="T4" fmla="*/ 2147483647 w 4"/>
              <a:gd name="T5" fmla="*/ 2147483647 h 15"/>
              <a:gd name="T6" fmla="*/ 0 w 4"/>
              <a:gd name="T7" fmla="*/ 0 h 1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15">
                <a:moveTo>
                  <a:pt x="0" y="0"/>
                </a:moveTo>
                <a:cubicBezTo>
                  <a:pt x="0" y="15"/>
                  <a:pt x="0" y="15"/>
                  <a:pt x="0" y="15"/>
                </a:cubicBezTo>
                <a:cubicBezTo>
                  <a:pt x="2" y="14"/>
                  <a:pt x="4" y="11"/>
                  <a:pt x="4" y="8"/>
                </a:cubicBezTo>
                <a:cubicBezTo>
                  <a:pt x="4" y="4"/>
                  <a:pt x="3" y="2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30" name="Freeform 124"/>
          <p:cNvSpPr>
            <a:spLocks/>
          </p:cNvSpPr>
          <p:nvPr/>
        </p:nvSpPr>
        <p:spPr bwMode="auto">
          <a:xfrm>
            <a:off x="6583363" y="3983038"/>
            <a:ext cx="14287" cy="44450"/>
          </a:xfrm>
          <a:custGeom>
            <a:avLst/>
            <a:gdLst>
              <a:gd name="T0" fmla="*/ 0 w 4"/>
              <a:gd name="T1" fmla="*/ 2147483647 h 12"/>
              <a:gd name="T2" fmla="*/ 2147483647 w 4"/>
              <a:gd name="T3" fmla="*/ 2147483647 h 12"/>
              <a:gd name="T4" fmla="*/ 2147483647 w 4"/>
              <a:gd name="T5" fmla="*/ 0 h 12"/>
              <a:gd name="T6" fmla="*/ 0 w 4"/>
              <a:gd name="T7" fmla="*/ 2147483647 h 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12">
                <a:moveTo>
                  <a:pt x="0" y="6"/>
                </a:moveTo>
                <a:cubicBezTo>
                  <a:pt x="0" y="9"/>
                  <a:pt x="1" y="11"/>
                  <a:pt x="4" y="12"/>
                </a:cubicBezTo>
                <a:cubicBezTo>
                  <a:pt x="4" y="0"/>
                  <a:pt x="4" y="0"/>
                  <a:pt x="4" y="0"/>
                </a:cubicBezTo>
                <a:cubicBezTo>
                  <a:pt x="1" y="1"/>
                  <a:pt x="0" y="4"/>
                  <a:pt x="0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31" name="Freeform 125"/>
          <p:cNvSpPr>
            <a:spLocks noEditPoints="1"/>
          </p:cNvSpPr>
          <p:nvPr/>
        </p:nvSpPr>
        <p:spPr bwMode="auto">
          <a:xfrm>
            <a:off x="6372225" y="3887788"/>
            <a:ext cx="496888" cy="334962"/>
          </a:xfrm>
          <a:custGeom>
            <a:avLst/>
            <a:gdLst>
              <a:gd name="T0" fmla="*/ 2147483647 w 132"/>
              <a:gd name="T1" fmla="*/ 2147483647 h 89"/>
              <a:gd name="T2" fmla="*/ 2147483647 w 132"/>
              <a:gd name="T3" fmla="*/ 2147483647 h 89"/>
              <a:gd name="T4" fmla="*/ 2147483647 w 132"/>
              <a:gd name="T5" fmla="*/ 0 h 89"/>
              <a:gd name="T6" fmla="*/ 2147483647 w 132"/>
              <a:gd name="T7" fmla="*/ 0 h 89"/>
              <a:gd name="T8" fmla="*/ 2147483647 w 132"/>
              <a:gd name="T9" fmla="*/ 2147483647 h 89"/>
              <a:gd name="T10" fmla="*/ 2147483647 w 132"/>
              <a:gd name="T11" fmla="*/ 2147483647 h 89"/>
              <a:gd name="T12" fmla="*/ 2147483647 w 132"/>
              <a:gd name="T13" fmla="*/ 0 h 89"/>
              <a:gd name="T14" fmla="*/ 0 w 132"/>
              <a:gd name="T15" fmla="*/ 0 h 89"/>
              <a:gd name="T16" fmla="*/ 0 w 132"/>
              <a:gd name="T17" fmla="*/ 2147483647 h 89"/>
              <a:gd name="T18" fmla="*/ 2147483647 w 132"/>
              <a:gd name="T19" fmla="*/ 2147483647 h 89"/>
              <a:gd name="T20" fmla="*/ 2147483647 w 132"/>
              <a:gd name="T21" fmla="*/ 0 h 89"/>
              <a:gd name="T22" fmla="*/ 2147483647 w 132"/>
              <a:gd name="T23" fmla="*/ 0 h 89"/>
              <a:gd name="T24" fmla="*/ 2147483647 w 132"/>
              <a:gd name="T25" fmla="*/ 2147483647 h 89"/>
              <a:gd name="T26" fmla="*/ 2147483647 w 132"/>
              <a:gd name="T27" fmla="*/ 2147483647 h 89"/>
              <a:gd name="T28" fmla="*/ 2147483647 w 132"/>
              <a:gd name="T29" fmla="*/ 2147483647 h 89"/>
              <a:gd name="T30" fmla="*/ 2147483647 w 132"/>
              <a:gd name="T31" fmla="*/ 2147483647 h 89"/>
              <a:gd name="T32" fmla="*/ 2147483647 w 132"/>
              <a:gd name="T33" fmla="*/ 2147483647 h 89"/>
              <a:gd name="T34" fmla="*/ 2147483647 w 132"/>
              <a:gd name="T35" fmla="*/ 2147483647 h 89"/>
              <a:gd name="T36" fmla="*/ 2147483647 w 132"/>
              <a:gd name="T37" fmla="*/ 2147483647 h 89"/>
              <a:gd name="T38" fmla="*/ 2147483647 w 132"/>
              <a:gd name="T39" fmla="*/ 2147483647 h 89"/>
              <a:gd name="T40" fmla="*/ 2147483647 w 132"/>
              <a:gd name="T41" fmla="*/ 2147483647 h 89"/>
              <a:gd name="T42" fmla="*/ 2147483647 w 132"/>
              <a:gd name="T43" fmla="*/ 2147483647 h 89"/>
              <a:gd name="T44" fmla="*/ 2147483647 w 132"/>
              <a:gd name="T45" fmla="*/ 2147483647 h 89"/>
              <a:gd name="T46" fmla="*/ 2147483647 w 132"/>
              <a:gd name="T47" fmla="*/ 2147483647 h 89"/>
              <a:gd name="T48" fmla="*/ 2147483647 w 132"/>
              <a:gd name="T49" fmla="*/ 2147483647 h 89"/>
              <a:gd name="T50" fmla="*/ 2147483647 w 132"/>
              <a:gd name="T51" fmla="*/ 2147483647 h 89"/>
              <a:gd name="T52" fmla="*/ 2147483647 w 132"/>
              <a:gd name="T53" fmla="*/ 2147483647 h 89"/>
              <a:gd name="T54" fmla="*/ 2147483647 w 132"/>
              <a:gd name="T55" fmla="*/ 2147483647 h 89"/>
              <a:gd name="T56" fmla="*/ 2147483647 w 132"/>
              <a:gd name="T57" fmla="*/ 2147483647 h 89"/>
              <a:gd name="T58" fmla="*/ 2147483647 w 132"/>
              <a:gd name="T59" fmla="*/ 2147483647 h 89"/>
              <a:gd name="T60" fmla="*/ 2147483647 w 132"/>
              <a:gd name="T61" fmla="*/ 2147483647 h 89"/>
              <a:gd name="T62" fmla="*/ 2147483647 w 132"/>
              <a:gd name="T63" fmla="*/ 2147483647 h 8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32" h="89">
                <a:moveTo>
                  <a:pt x="118" y="4"/>
                </a:moveTo>
                <a:cubicBezTo>
                  <a:pt x="105" y="4"/>
                  <a:pt x="105" y="4"/>
                  <a:pt x="105" y="4"/>
                </a:cubicBezTo>
                <a:cubicBezTo>
                  <a:pt x="105" y="0"/>
                  <a:pt x="105" y="0"/>
                  <a:pt x="10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4"/>
                  <a:pt x="25" y="4"/>
                  <a:pt x="25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9"/>
                  <a:pt x="0" y="89"/>
                  <a:pt x="0" y="89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132" y="0"/>
                  <a:pt x="132" y="0"/>
                  <a:pt x="132" y="0"/>
                </a:cubicBezTo>
                <a:cubicBezTo>
                  <a:pt x="118" y="0"/>
                  <a:pt x="118" y="0"/>
                  <a:pt x="118" y="0"/>
                </a:cubicBezTo>
                <a:lnTo>
                  <a:pt x="118" y="4"/>
                </a:lnTo>
                <a:close/>
                <a:moveTo>
                  <a:pt x="69" y="70"/>
                </a:moveTo>
                <a:cubicBezTo>
                  <a:pt x="69" y="77"/>
                  <a:pt x="69" y="77"/>
                  <a:pt x="69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0" y="71"/>
                  <a:pt x="60" y="71"/>
                  <a:pt x="60" y="71"/>
                </a:cubicBezTo>
                <a:cubicBezTo>
                  <a:pt x="55" y="71"/>
                  <a:pt x="51" y="69"/>
                  <a:pt x="48" y="68"/>
                </a:cubicBezTo>
                <a:cubicBezTo>
                  <a:pt x="50" y="62"/>
                  <a:pt x="50" y="62"/>
                  <a:pt x="50" y="62"/>
                </a:cubicBezTo>
                <a:cubicBezTo>
                  <a:pt x="53" y="64"/>
                  <a:pt x="56" y="65"/>
                  <a:pt x="60" y="65"/>
                </a:cubicBezTo>
                <a:cubicBezTo>
                  <a:pt x="60" y="45"/>
                  <a:pt x="60" y="45"/>
                  <a:pt x="60" y="45"/>
                </a:cubicBezTo>
                <a:cubicBezTo>
                  <a:pt x="53" y="42"/>
                  <a:pt x="49" y="38"/>
                  <a:pt x="49" y="32"/>
                </a:cubicBezTo>
                <a:cubicBezTo>
                  <a:pt x="49" y="25"/>
                  <a:pt x="53" y="20"/>
                  <a:pt x="60" y="18"/>
                </a:cubicBezTo>
                <a:cubicBezTo>
                  <a:pt x="60" y="12"/>
                  <a:pt x="60" y="12"/>
                  <a:pt x="60" y="12"/>
                </a:cubicBezTo>
                <a:cubicBezTo>
                  <a:pt x="69" y="12"/>
                  <a:pt x="69" y="12"/>
                  <a:pt x="69" y="12"/>
                </a:cubicBezTo>
                <a:cubicBezTo>
                  <a:pt x="69" y="17"/>
                  <a:pt x="69" y="17"/>
                  <a:pt x="69" y="17"/>
                </a:cubicBezTo>
                <a:cubicBezTo>
                  <a:pt x="73" y="18"/>
                  <a:pt x="76" y="19"/>
                  <a:pt x="78" y="20"/>
                </a:cubicBezTo>
                <a:cubicBezTo>
                  <a:pt x="76" y="25"/>
                  <a:pt x="76" y="25"/>
                  <a:pt x="76" y="25"/>
                </a:cubicBezTo>
                <a:cubicBezTo>
                  <a:pt x="75" y="25"/>
                  <a:pt x="72" y="24"/>
                  <a:pt x="69" y="23"/>
                </a:cubicBezTo>
                <a:cubicBezTo>
                  <a:pt x="69" y="42"/>
                  <a:pt x="69" y="42"/>
                  <a:pt x="69" y="42"/>
                </a:cubicBezTo>
                <a:cubicBezTo>
                  <a:pt x="76" y="45"/>
                  <a:pt x="80" y="49"/>
                  <a:pt x="80" y="56"/>
                </a:cubicBezTo>
                <a:cubicBezTo>
                  <a:pt x="80" y="62"/>
                  <a:pt x="76" y="68"/>
                  <a:pt x="69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32" name="Oval 9"/>
          <p:cNvSpPr>
            <a:spLocks noChangeArrowheads="1"/>
          </p:cNvSpPr>
          <p:nvPr/>
        </p:nvSpPr>
        <p:spPr bwMode="auto">
          <a:xfrm>
            <a:off x="5149850" y="4794250"/>
            <a:ext cx="688975" cy="690563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733" name="Freeform 55"/>
          <p:cNvSpPr>
            <a:spLocks/>
          </p:cNvSpPr>
          <p:nvPr/>
        </p:nvSpPr>
        <p:spPr bwMode="auto">
          <a:xfrm>
            <a:off x="5641975" y="5094288"/>
            <a:ext cx="38100" cy="104775"/>
          </a:xfrm>
          <a:custGeom>
            <a:avLst/>
            <a:gdLst>
              <a:gd name="T0" fmla="*/ 2147483647 w 10"/>
              <a:gd name="T1" fmla="*/ 2147483647 h 28"/>
              <a:gd name="T2" fmla="*/ 2147483647 w 10"/>
              <a:gd name="T3" fmla="*/ 2147483647 h 28"/>
              <a:gd name="T4" fmla="*/ 2147483647 w 10"/>
              <a:gd name="T5" fmla="*/ 2147483647 h 28"/>
              <a:gd name="T6" fmla="*/ 0 w 10"/>
              <a:gd name="T7" fmla="*/ 2147483647 h 28"/>
              <a:gd name="T8" fmla="*/ 2147483647 w 10"/>
              <a:gd name="T9" fmla="*/ 2147483647 h 28"/>
              <a:gd name="T10" fmla="*/ 2147483647 w 10"/>
              <a:gd name="T11" fmla="*/ 2147483647 h 28"/>
              <a:gd name="T12" fmla="*/ 2147483647 w 10"/>
              <a:gd name="T13" fmla="*/ 2147483647 h 28"/>
              <a:gd name="T14" fmla="*/ 2147483647 w 10"/>
              <a:gd name="T15" fmla="*/ 2147483647 h 28"/>
              <a:gd name="T16" fmla="*/ 2147483647 w 10"/>
              <a:gd name="T17" fmla="*/ 2147483647 h 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28">
                <a:moveTo>
                  <a:pt x="6" y="4"/>
                </a:moveTo>
                <a:cubicBezTo>
                  <a:pt x="6" y="2"/>
                  <a:pt x="5" y="1"/>
                  <a:pt x="5" y="1"/>
                </a:cubicBezTo>
                <a:cubicBezTo>
                  <a:pt x="4" y="0"/>
                  <a:pt x="3" y="0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8" y="28"/>
                  <a:pt x="9" y="27"/>
                  <a:pt x="9" y="27"/>
                </a:cubicBezTo>
                <a:cubicBezTo>
                  <a:pt x="10" y="26"/>
                  <a:pt x="10" y="25"/>
                  <a:pt x="10" y="23"/>
                </a:cubicBezTo>
                <a:lnTo>
                  <a:pt x="6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34" name="Freeform 56"/>
          <p:cNvSpPr>
            <a:spLocks/>
          </p:cNvSpPr>
          <p:nvPr/>
        </p:nvSpPr>
        <p:spPr bwMode="auto">
          <a:xfrm>
            <a:off x="5449888" y="5127625"/>
            <a:ext cx="38100" cy="109538"/>
          </a:xfrm>
          <a:custGeom>
            <a:avLst/>
            <a:gdLst>
              <a:gd name="T0" fmla="*/ 2147483647 w 10"/>
              <a:gd name="T1" fmla="*/ 2147483647 h 29"/>
              <a:gd name="T2" fmla="*/ 2147483647 w 10"/>
              <a:gd name="T3" fmla="*/ 2147483647 h 29"/>
              <a:gd name="T4" fmla="*/ 2147483647 w 10"/>
              <a:gd name="T5" fmla="*/ 2147483647 h 29"/>
              <a:gd name="T6" fmla="*/ 0 w 10"/>
              <a:gd name="T7" fmla="*/ 2147483647 h 29"/>
              <a:gd name="T8" fmla="*/ 0 w 10"/>
              <a:gd name="T9" fmla="*/ 2147483647 h 29"/>
              <a:gd name="T10" fmla="*/ 2147483647 w 10"/>
              <a:gd name="T11" fmla="*/ 2147483647 h 29"/>
              <a:gd name="T12" fmla="*/ 2147483647 w 10"/>
              <a:gd name="T13" fmla="*/ 2147483647 h 29"/>
              <a:gd name="T14" fmla="*/ 2147483647 w 10"/>
              <a:gd name="T15" fmla="*/ 2147483647 h 29"/>
              <a:gd name="T16" fmla="*/ 2147483647 w 10"/>
              <a:gd name="T17" fmla="*/ 2147483647 h 29"/>
              <a:gd name="T18" fmla="*/ 2147483647 w 10"/>
              <a:gd name="T19" fmla="*/ 2147483647 h 29"/>
              <a:gd name="T20" fmla="*/ 2147483647 w 10"/>
              <a:gd name="T21" fmla="*/ 2147483647 h 2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29">
                <a:moveTo>
                  <a:pt x="6" y="4"/>
                </a:moveTo>
                <a:cubicBezTo>
                  <a:pt x="6" y="3"/>
                  <a:pt x="5" y="2"/>
                  <a:pt x="5" y="1"/>
                </a:cubicBezTo>
                <a:cubicBezTo>
                  <a:pt x="4" y="1"/>
                  <a:pt x="3" y="0"/>
                  <a:pt x="2" y="1"/>
                </a:cubicBezTo>
                <a:cubicBezTo>
                  <a:pt x="1" y="1"/>
                  <a:pt x="1" y="1"/>
                  <a:pt x="0" y="2"/>
                </a:cubicBezTo>
                <a:cubicBezTo>
                  <a:pt x="0" y="3"/>
                  <a:pt x="0" y="4"/>
                  <a:pt x="0" y="5"/>
                </a:cubicBezTo>
                <a:cubicBezTo>
                  <a:pt x="4" y="25"/>
                  <a:pt x="4" y="25"/>
                  <a:pt x="4" y="25"/>
                </a:cubicBezTo>
                <a:cubicBezTo>
                  <a:pt x="4" y="26"/>
                  <a:pt x="4" y="27"/>
                  <a:pt x="5" y="28"/>
                </a:cubicBezTo>
                <a:cubicBezTo>
                  <a:pt x="6" y="28"/>
                  <a:pt x="6" y="29"/>
                  <a:pt x="7" y="28"/>
                </a:cubicBezTo>
                <a:cubicBezTo>
                  <a:pt x="8" y="28"/>
                  <a:pt x="9" y="28"/>
                  <a:pt x="9" y="27"/>
                </a:cubicBezTo>
                <a:cubicBezTo>
                  <a:pt x="10" y="26"/>
                  <a:pt x="10" y="25"/>
                  <a:pt x="10" y="24"/>
                </a:cubicBezTo>
                <a:lnTo>
                  <a:pt x="6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35" name="Freeform 57"/>
          <p:cNvSpPr>
            <a:spLocks noEditPoints="1"/>
          </p:cNvSpPr>
          <p:nvPr/>
        </p:nvSpPr>
        <p:spPr bwMode="auto">
          <a:xfrm>
            <a:off x="5235575" y="5011738"/>
            <a:ext cx="546100" cy="327025"/>
          </a:xfrm>
          <a:custGeom>
            <a:avLst/>
            <a:gdLst>
              <a:gd name="T0" fmla="*/ 2147483647 w 145"/>
              <a:gd name="T1" fmla="*/ 2147483647 h 87"/>
              <a:gd name="T2" fmla="*/ 2147483647 w 145"/>
              <a:gd name="T3" fmla="*/ 0 h 87"/>
              <a:gd name="T4" fmla="*/ 2147483647 w 145"/>
              <a:gd name="T5" fmla="*/ 2147483647 h 87"/>
              <a:gd name="T6" fmla="*/ 2147483647 w 145"/>
              <a:gd name="T7" fmla="*/ 2147483647 h 87"/>
              <a:gd name="T8" fmla="*/ 2147483647 w 145"/>
              <a:gd name="T9" fmla="*/ 2147483647 h 87"/>
              <a:gd name="T10" fmla="*/ 2147483647 w 145"/>
              <a:gd name="T11" fmla="*/ 2147483647 h 87"/>
              <a:gd name="T12" fmla="*/ 2147483647 w 145"/>
              <a:gd name="T13" fmla="*/ 2147483647 h 87"/>
              <a:gd name="T14" fmla="*/ 2147483647 w 145"/>
              <a:gd name="T15" fmla="*/ 2147483647 h 87"/>
              <a:gd name="T16" fmla="*/ 2147483647 w 145"/>
              <a:gd name="T17" fmla="*/ 2147483647 h 87"/>
              <a:gd name="T18" fmla="*/ 2147483647 w 145"/>
              <a:gd name="T19" fmla="*/ 2147483647 h 87"/>
              <a:gd name="T20" fmla="*/ 2147483647 w 145"/>
              <a:gd name="T21" fmla="*/ 2147483647 h 87"/>
              <a:gd name="T22" fmla="*/ 2147483647 w 145"/>
              <a:gd name="T23" fmla="*/ 2147483647 h 87"/>
              <a:gd name="T24" fmla="*/ 2147483647 w 145"/>
              <a:gd name="T25" fmla="*/ 2147483647 h 87"/>
              <a:gd name="T26" fmla="*/ 2147483647 w 145"/>
              <a:gd name="T27" fmla="*/ 2147483647 h 87"/>
              <a:gd name="T28" fmla="*/ 2147483647 w 145"/>
              <a:gd name="T29" fmla="*/ 2147483647 h 87"/>
              <a:gd name="T30" fmla="*/ 2147483647 w 145"/>
              <a:gd name="T31" fmla="*/ 2147483647 h 87"/>
              <a:gd name="T32" fmla="*/ 2147483647 w 145"/>
              <a:gd name="T33" fmla="*/ 2147483647 h 87"/>
              <a:gd name="T34" fmla="*/ 2147483647 w 145"/>
              <a:gd name="T35" fmla="*/ 2147483647 h 87"/>
              <a:gd name="T36" fmla="*/ 2147483647 w 145"/>
              <a:gd name="T37" fmla="*/ 2147483647 h 87"/>
              <a:gd name="T38" fmla="*/ 2147483647 w 145"/>
              <a:gd name="T39" fmla="*/ 2147483647 h 87"/>
              <a:gd name="T40" fmla="*/ 2147483647 w 145"/>
              <a:gd name="T41" fmla="*/ 2147483647 h 87"/>
              <a:gd name="T42" fmla="*/ 2147483647 w 145"/>
              <a:gd name="T43" fmla="*/ 2147483647 h 87"/>
              <a:gd name="T44" fmla="*/ 2147483647 w 145"/>
              <a:gd name="T45" fmla="*/ 2147483647 h 87"/>
              <a:gd name="T46" fmla="*/ 2147483647 w 145"/>
              <a:gd name="T47" fmla="*/ 2147483647 h 87"/>
              <a:gd name="T48" fmla="*/ 2147483647 w 145"/>
              <a:gd name="T49" fmla="*/ 2147483647 h 87"/>
              <a:gd name="T50" fmla="*/ 2147483647 w 145"/>
              <a:gd name="T51" fmla="*/ 2147483647 h 87"/>
              <a:gd name="T52" fmla="*/ 2147483647 w 145"/>
              <a:gd name="T53" fmla="*/ 2147483647 h 87"/>
              <a:gd name="T54" fmla="*/ 2147483647 w 145"/>
              <a:gd name="T55" fmla="*/ 2147483647 h 87"/>
              <a:gd name="T56" fmla="*/ 2147483647 w 145"/>
              <a:gd name="T57" fmla="*/ 2147483647 h 87"/>
              <a:gd name="T58" fmla="*/ 2147483647 w 145"/>
              <a:gd name="T59" fmla="*/ 2147483647 h 87"/>
              <a:gd name="T60" fmla="*/ 2147483647 w 145"/>
              <a:gd name="T61" fmla="*/ 2147483647 h 87"/>
              <a:gd name="T62" fmla="*/ 2147483647 w 145"/>
              <a:gd name="T63" fmla="*/ 2147483647 h 87"/>
              <a:gd name="T64" fmla="*/ 2147483647 w 145"/>
              <a:gd name="T65" fmla="*/ 2147483647 h 87"/>
              <a:gd name="T66" fmla="*/ 2147483647 w 145"/>
              <a:gd name="T67" fmla="*/ 2147483647 h 87"/>
              <a:gd name="T68" fmla="*/ 2147483647 w 145"/>
              <a:gd name="T69" fmla="*/ 2147483647 h 8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45" h="87">
                <a:moveTo>
                  <a:pt x="0" y="24"/>
                </a:moveTo>
                <a:cubicBezTo>
                  <a:pt x="12" y="87"/>
                  <a:pt x="12" y="87"/>
                  <a:pt x="12" y="87"/>
                </a:cubicBezTo>
                <a:cubicBezTo>
                  <a:pt x="145" y="63"/>
                  <a:pt x="145" y="63"/>
                  <a:pt x="145" y="63"/>
                </a:cubicBezTo>
                <a:cubicBezTo>
                  <a:pt x="133" y="0"/>
                  <a:pt x="133" y="0"/>
                  <a:pt x="133" y="0"/>
                </a:cubicBezTo>
                <a:lnTo>
                  <a:pt x="0" y="24"/>
                </a:lnTo>
                <a:close/>
                <a:moveTo>
                  <a:pt x="45" y="68"/>
                </a:moveTo>
                <a:cubicBezTo>
                  <a:pt x="44" y="70"/>
                  <a:pt x="41" y="72"/>
                  <a:pt x="37" y="72"/>
                </a:cubicBezTo>
                <a:cubicBezTo>
                  <a:pt x="33" y="73"/>
                  <a:pt x="30" y="73"/>
                  <a:pt x="27" y="71"/>
                </a:cubicBezTo>
                <a:cubicBezTo>
                  <a:pt x="25" y="69"/>
                  <a:pt x="23" y="67"/>
                  <a:pt x="22" y="63"/>
                </a:cubicBezTo>
                <a:cubicBezTo>
                  <a:pt x="22" y="60"/>
                  <a:pt x="22" y="60"/>
                  <a:pt x="22" y="60"/>
                </a:cubicBezTo>
                <a:cubicBezTo>
                  <a:pt x="31" y="58"/>
                  <a:pt x="31" y="58"/>
                  <a:pt x="31" y="58"/>
                </a:cubicBezTo>
                <a:cubicBezTo>
                  <a:pt x="32" y="61"/>
                  <a:pt x="32" y="61"/>
                  <a:pt x="32" y="61"/>
                </a:cubicBezTo>
                <a:cubicBezTo>
                  <a:pt x="32" y="63"/>
                  <a:pt x="32" y="64"/>
                  <a:pt x="33" y="64"/>
                </a:cubicBezTo>
                <a:cubicBezTo>
                  <a:pt x="34" y="65"/>
                  <a:pt x="35" y="65"/>
                  <a:pt x="36" y="65"/>
                </a:cubicBezTo>
                <a:cubicBezTo>
                  <a:pt x="36" y="65"/>
                  <a:pt x="37" y="64"/>
                  <a:pt x="38" y="63"/>
                </a:cubicBezTo>
                <a:cubicBezTo>
                  <a:pt x="38" y="63"/>
                  <a:pt x="38" y="62"/>
                  <a:pt x="38" y="61"/>
                </a:cubicBezTo>
                <a:cubicBezTo>
                  <a:pt x="38" y="60"/>
                  <a:pt x="37" y="59"/>
                  <a:pt x="37" y="58"/>
                </a:cubicBezTo>
                <a:cubicBezTo>
                  <a:pt x="36" y="58"/>
                  <a:pt x="35" y="57"/>
                  <a:pt x="34" y="56"/>
                </a:cubicBezTo>
                <a:cubicBezTo>
                  <a:pt x="33" y="56"/>
                  <a:pt x="32" y="56"/>
                  <a:pt x="31" y="55"/>
                </a:cubicBezTo>
                <a:cubicBezTo>
                  <a:pt x="28" y="53"/>
                  <a:pt x="25" y="52"/>
                  <a:pt x="24" y="51"/>
                </a:cubicBezTo>
                <a:cubicBezTo>
                  <a:pt x="23" y="50"/>
                  <a:pt x="22" y="49"/>
                  <a:pt x="21" y="47"/>
                </a:cubicBezTo>
                <a:cubicBezTo>
                  <a:pt x="20" y="46"/>
                  <a:pt x="20" y="45"/>
                  <a:pt x="19" y="43"/>
                </a:cubicBezTo>
                <a:cubicBezTo>
                  <a:pt x="19" y="39"/>
                  <a:pt x="19" y="36"/>
                  <a:pt x="21" y="34"/>
                </a:cubicBezTo>
                <a:cubicBezTo>
                  <a:pt x="23" y="32"/>
                  <a:pt x="26" y="30"/>
                  <a:pt x="29" y="29"/>
                </a:cubicBezTo>
                <a:cubicBezTo>
                  <a:pt x="33" y="29"/>
                  <a:pt x="36" y="29"/>
                  <a:pt x="39" y="31"/>
                </a:cubicBezTo>
                <a:cubicBezTo>
                  <a:pt x="41" y="32"/>
                  <a:pt x="42" y="34"/>
                  <a:pt x="43" y="38"/>
                </a:cubicBezTo>
                <a:cubicBezTo>
                  <a:pt x="44" y="41"/>
                  <a:pt x="44" y="41"/>
                  <a:pt x="44" y="41"/>
                </a:cubicBezTo>
                <a:cubicBezTo>
                  <a:pt x="35" y="43"/>
                  <a:pt x="35" y="43"/>
                  <a:pt x="35" y="43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39"/>
                  <a:pt x="33" y="38"/>
                  <a:pt x="33" y="37"/>
                </a:cubicBezTo>
                <a:cubicBezTo>
                  <a:pt x="32" y="37"/>
                  <a:pt x="31" y="37"/>
                  <a:pt x="30" y="37"/>
                </a:cubicBezTo>
                <a:cubicBezTo>
                  <a:pt x="30" y="37"/>
                  <a:pt x="29" y="37"/>
                  <a:pt x="29" y="38"/>
                </a:cubicBezTo>
                <a:cubicBezTo>
                  <a:pt x="28" y="39"/>
                  <a:pt x="28" y="39"/>
                  <a:pt x="28" y="40"/>
                </a:cubicBezTo>
                <a:cubicBezTo>
                  <a:pt x="29" y="42"/>
                  <a:pt x="31" y="44"/>
                  <a:pt x="36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41" y="50"/>
                  <a:pt x="44" y="51"/>
                  <a:pt x="45" y="53"/>
                </a:cubicBezTo>
                <a:cubicBezTo>
                  <a:pt x="45" y="53"/>
                  <a:pt x="46" y="54"/>
                  <a:pt x="46" y="55"/>
                </a:cubicBezTo>
                <a:cubicBezTo>
                  <a:pt x="47" y="56"/>
                  <a:pt x="47" y="57"/>
                  <a:pt x="47" y="59"/>
                </a:cubicBezTo>
                <a:cubicBezTo>
                  <a:pt x="48" y="62"/>
                  <a:pt x="47" y="65"/>
                  <a:pt x="45" y="68"/>
                </a:cubicBezTo>
                <a:close/>
                <a:moveTo>
                  <a:pt x="74" y="62"/>
                </a:moveTo>
                <a:cubicBezTo>
                  <a:pt x="73" y="65"/>
                  <a:pt x="70" y="66"/>
                  <a:pt x="66" y="67"/>
                </a:cubicBezTo>
                <a:cubicBezTo>
                  <a:pt x="62" y="68"/>
                  <a:pt x="58" y="67"/>
                  <a:pt x="56" y="65"/>
                </a:cubicBezTo>
                <a:cubicBezTo>
                  <a:pt x="53" y="64"/>
                  <a:pt x="52" y="61"/>
                  <a:pt x="51" y="56"/>
                </a:cubicBezTo>
                <a:cubicBezTo>
                  <a:pt x="48" y="39"/>
                  <a:pt x="48" y="39"/>
                  <a:pt x="48" y="39"/>
                </a:cubicBezTo>
                <a:cubicBezTo>
                  <a:pt x="47" y="35"/>
                  <a:pt x="47" y="32"/>
                  <a:pt x="49" y="29"/>
                </a:cubicBezTo>
                <a:cubicBezTo>
                  <a:pt x="51" y="27"/>
                  <a:pt x="54" y="25"/>
                  <a:pt x="58" y="24"/>
                </a:cubicBezTo>
                <a:cubicBezTo>
                  <a:pt x="62" y="23"/>
                  <a:pt x="65" y="24"/>
                  <a:pt x="68" y="26"/>
                </a:cubicBezTo>
                <a:cubicBezTo>
                  <a:pt x="70" y="27"/>
                  <a:pt x="72" y="30"/>
                  <a:pt x="73" y="35"/>
                </a:cubicBezTo>
                <a:cubicBezTo>
                  <a:pt x="76" y="52"/>
                  <a:pt x="76" y="52"/>
                  <a:pt x="76" y="52"/>
                </a:cubicBezTo>
                <a:cubicBezTo>
                  <a:pt x="77" y="56"/>
                  <a:pt x="76" y="59"/>
                  <a:pt x="74" y="62"/>
                </a:cubicBezTo>
                <a:close/>
                <a:moveTo>
                  <a:pt x="82" y="63"/>
                </a:moveTo>
                <a:cubicBezTo>
                  <a:pt x="75" y="22"/>
                  <a:pt x="75" y="22"/>
                  <a:pt x="75" y="22"/>
                </a:cubicBezTo>
                <a:cubicBezTo>
                  <a:pt x="84" y="20"/>
                  <a:pt x="84" y="20"/>
                  <a:pt x="84" y="20"/>
                </a:cubicBezTo>
                <a:cubicBezTo>
                  <a:pt x="90" y="53"/>
                  <a:pt x="90" y="53"/>
                  <a:pt x="9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102" y="60"/>
                  <a:pt x="102" y="60"/>
                  <a:pt x="102" y="60"/>
                </a:cubicBezTo>
                <a:lnTo>
                  <a:pt x="82" y="63"/>
                </a:lnTo>
                <a:close/>
                <a:moveTo>
                  <a:pt x="127" y="49"/>
                </a:moveTo>
                <a:cubicBezTo>
                  <a:pt x="127" y="50"/>
                  <a:pt x="126" y="52"/>
                  <a:pt x="125" y="53"/>
                </a:cubicBezTo>
                <a:cubicBezTo>
                  <a:pt x="124" y="54"/>
                  <a:pt x="123" y="55"/>
                  <a:pt x="122" y="55"/>
                </a:cubicBezTo>
                <a:cubicBezTo>
                  <a:pt x="120" y="56"/>
                  <a:pt x="118" y="57"/>
                  <a:pt x="115" y="57"/>
                </a:cubicBezTo>
                <a:cubicBezTo>
                  <a:pt x="113" y="57"/>
                  <a:pt x="113" y="57"/>
                  <a:pt x="113" y="57"/>
                </a:cubicBezTo>
                <a:cubicBezTo>
                  <a:pt x="105" y="59"/>
                  <a:pt x="105" y="59"/>
                  <a:pt x="105" y="59"/>
                </a:cubicBezTo>
                <a:cubicBezTo>
                  <a:pt x="97" y="18"/>
                  <a:pt x="97" y="18"/>
                  <a:pt x="97" y="18"/>
                </a:cubicBezTo>
                <a:cubicBezTo>
                  <a:pt x="109" y="15"/>
                  <a:pt x="109" y="15"/>
                  <a:pt x="109" y="15"/>
                </a:cubicBezTo>
                <a:cubicBezTo>
                  <a:pt x="114" y="14"/>
                  <a:pt x="117" y="15"/>
                  <a:pt x="119" y="16"/>
                </a:cubicBezTo>
                <a:cubicBezTo>
                  <a:pt x="121" y="17"/>
                  <a:pt x="123" y="20"/>
                  <a:pt x="123" y="24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6"/>
                  <a:pt x="127" y="47"/>
                  <a:pt x="127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36" name="Freeform 58"/>
          <p:cNvSpPr>
            <a:spLocks/>
          </p:cNvSpPr>
          <p:nvPr/>
        </p:nvSpPr>
        <p:spPr bwMode="auto">
          <a:xfrm>
            <a:off x="5334000" y="4895850"/>
            <a:ext cx="282575" cy="176213"/>
          </a:xfrm>
          <a:custGeom>
            <a:avLst/>
            <a:gdLst>
              <a:gd name="T0" fmla="*/ 2147483647 w 75"/>
              <a:gd name="T1" fmla="*/ 2147483647 h 47"/>
              <a:gd name="T2" fmla="*/ 2147483647 w 75"/>
              <a:gd name="T3" fmla="*/ 2147483647 h 47"/>
              <a:gd name="T4" fmla="*/ 2147483647 w 75"/>
              <a:gd name="T5" fmla="*/ 2147483647 h 47"/>
              <a:gd name="T6" fmla="*/ 2147483647 w 75"/>
              <a:gd name="T7" fmla="*/ 2147483647 h 47"/>
              <a:gd name="T8" fmla="*/ 2147483647 w 75"/>
              <a:gd name="T9" fmla="*/ 2147483647 h 47"/>
              <a:gd name="T10" fmla="*/ 2147483647 w 75"/>
              <a:gd name="T11" fmla="*/ 2147483647 h 47"/>
              <a:gd name="T12" fmla="*/ 2147483647 w 75"/>
              <a:gd name="T13" fmla="*/ 2147483647 h 47"/>
              <a:gd name="T14" fmla="*/ 2147483647 w 75"/>
              <a:gd name="T15" fmla="*/ 2147483647 h 47"/>
              <a:gd name="T16" fmla="*/ 2147483647 w 75"/>
              <a:gd name="T17" fmla="*/ 2147483647 h 47"/>
              <a:gd name="T18" fmla="*/ 2147483647 w 75"/>
              <a:gd name="T19" fmla="*/ 2147483647 h 47"/>
              <a:gd name="T20" fmla="*/ 2147483647 w 75"/>
              <a:gd name="T21" fmla="*/ 2147483647 h 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5" h="47">
                <a:moveTo>
                  <a:pt x="35" y="1"/>
                </a:moveTo>
                <a:cubicBezTo>
                  <a:pt x="34" y="0"/>
                  <a:pt x="31" y="0"/>
                  <a:pt x="30" y="2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3"/>
                  <a:pt x="0" y="45"/>
                  <a:pt x="2" y="47"/>
                </a:cubicBezTo>
                <a:cubicBezTo>
                  <a:pt x="3" y="47"/>
                  <a:pt x="3" y="47"/>
                  <a:pt x="4" y="47"/>
                </a:cubicBezTo>
                <a:cubicBezTo>
                  <a:pt x="5" y="47"/>
                  <a:pt x="6" y="47"/>
                  <a:pt x="7" y="46"/>
                </a:cubicBezTo>
                <a:cubicBezTo>
                  <a:pt x="34" y="9"/>
                  <a:pt x="34" y="9"/>
                  <a:pt x="34" y="9"/>
                </a:cubicBezTo>
                <a:cubicBezTo>
                  <a:pt x="69" y="34"/>
                  <a:pt x="69" y="34"/>
                  <a:pt x="69" y="34"/>
                </a:cubicBezTo>
                <a:cubicBezTo>
                  <a:pt x="71" y="35"/>
                  <a:pt x="73" y="34"/>
                  <a:pt x="74" y="33"/>
                </a:cubicBezTo>
                <a:cubicBezTo>
                  <a:pt x="75" y="31"/>
                  <a:pt x="75" y="29"/>
                  <a:pt x="73" y="28"/>
                </a:cubicBezTo>
                <a:lnTo>
                  <a:pt x="3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37" name="Oval 6"/>
          <p:cNvSpPr>
            <a:spLocks noChangeArrowheads="1"/>
          </p:cNvSpPr>
          <p:nvPr/>
        </p:nvSpPr>
        <p:spPr bwMode="auto">
          <a:xfrm>
            <a:off x="1838325" y="4794250"/>
            <a:ext cx="692150" cy="690563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738" name="Freeform 62"/>
          <p:cNvSpPr>
            <a:spLocks noEditPoints="1"/>
          </p:cNvSpPr>
          <p:nvPr/>
        </p:nvSpPr>
        <p:spPr bwMode="auto">
          <a:xfrm>
            <a:off x="1989138" y="4918075"/>
            <a:ext cx="384175" cy="442913"/>
          </a:xfrm>
          <a:custGeom>
            <a:avLst/>
            <a:gdLst>
              <a:gd name="T0" fmla="*/ 2147483647 w 242"/>
              <a:gd name="T1" fmla="*/ 2147483647 h 279"/>
              <a:gd name="T2" fmla="*/ 0 w 242"/>
              <a:gd name="T3" fmla="*/ 0 h 279"/>
              <a:gd name="T4" fmla="*/ 2147483647 w 242"/>
              <a:gd name="T5" fmla="*/ 2147483647 h 279"/>
              <a:gd name="T6" fmla="*/ 2147483647 w 242"/>
              <a:gd name="T7" fmla="*/ 2147483647 h 279"/>
              <a:gd name="T8" fmla="*/ 2147483647 w 242"/>
              <a:gd name="T9" fmla="*/ 2147483647 h 279"/>
              <a:gd name="T10" fmla="*/ 2147483647 w 242"/>
              <a:gd name="T11" fmla="*/ 2147483647 h 279"/>
              <a:gd name="T12" fmla="*/ 2147483647 w 242"/>
              <a:gd name="T13" fmla="*/ 2147483647 h 279"/>
              <a:gd name="T14" fmla="*/ 2147483647 w 242"/>
              <a:gd name="T15" fmla="*/ 2147483647 h 279"/>
              <a:gd name="T16" fmla="*/ 2147483647 w 242"/>
              <a:gd name="T17" fmla="*/ 2147483647 h 279"/>
              <a:gd name="T18" fmla="*/ 2147483647 w 242"/>
              <a:gd name="T19" fmla="*/ 2147483647 h 279"/>
              <a:gd name="T20" fmla="*/ 2147483647 w 242"/>
              <a:gd name="T21" fmla="*/ 2147483647 h 279"/>
              <a:gd name="T22" fmla="*/ 2147483647 w 242"/>
              <a:gd name="T23" fmla="*/ 2147483647 h 279"/>
              <a:gd name="T24" fmla="*/ 2147483647 w 242"/>
              <a:gd name="T25" fmla="*/ 2147483647 h 279"/>
              <a:gd name="T26" fmla="*/ 2147483647 w 242"/>
              <a:gd name="T27" fmla="*/ 2147483647 h 279"/>
              <a:gd name="T28" fmla="*/ 2147483647 w 242"/>
              <a:gd name="T29" fmla="*/ 2147483647 h 279"/>
              <a:gd name="T30" fmla="*/ 2147483647 w 242"/>
              <a:gd name="T31" fmla="*/ 2147483647 h 279"/>
              <a:gd name="T32" fmla="*/ 2147483647 w 242"/>
              <a:gd name="T33" fmla="*/ 2147483647 h 279"/>
              <a:gd name="T34" fmla="*/ 2147483647 w 242"/>
              <a:gd name="T35" fmla="*/ 2147483647 h 279"/>
              <a:gd name="T36" fmla="*/ 2147483647 w 242"/>
              <a:gd name="T37" fmla="*/ 2147483647 h 279"/>
              <a:gd name="T38" fmla="*/ 2147483647 w 242"/>
              <a:gd name="T39" fmla="*/ 2147483647 h 279"/>
              <a:gd name="T40" fmla="*/ 2147483647 w 242"/>
              <a:gd name="T41" fmla="*/ 2147483647 h 279"/>
              <a:gd name="T42" fmla="*/ 2147483647 w 242"/>
              <a:gd name="T43" fmla="*/ 2147483647 h 279"/>
              <a:gd name="T44" fmla="*/ 2147483647 w 242"/>
              <a:gd name="T45" fmla="*/ 2147483647 h 279"/>
              <a:gd name="T46" fmla="*/ 2147483647 w 242"/>
              <a:gd name="T47" fmla="*/ 2147483647 h 279"/>
              <a:gd name="T48" fmla="*/ 2147483647 w 242"/>
              <a:gd name="T49" fmla="*/ 2147483647 h 279"/>
              <a:gd name="T50" fmla="*/ 2147483647 w 242"/>
              <a:gd name="T51" fmla="*/ 2147483647 h 279"/>
              <a:gd name="T52" fmla="*/ 2147483647 w 242"/>
              <a:gd name="T53" fmla="*/ 2147483647 h 279"/>
              <a:gd name="T54" fmla="*/ 2147483647 w 242"/>
              <a:gd name="T55" fmla="*/ 2147483647 h 279"/>
              <a:gd name="T56" fmla="*/ 2147483647 w 242"/>
              <a:gd name="T57" fmla="*/ 2147483647 h 279"/>
              <a:gd name="T58" fmla="*/ 2147483647 w 242"/>
              <a:gd name="T59" fmla="*/ 2147483647 h 279"/>
              <a:gd name="T60" fmla="*/ 2147483647 w 242"/>
              <a:gd name="T61" fmla="*/ 2147483647 h 279"/>
              <a:gd name="T62" fmla="*/ 2147483647 w 242"/>
              <a:gd name="T63" fmla="*/ 2147483647 h 279"/>
              <a:gd name="T64" fmla="*/ 2147483647 w 242"/>
              <a:gd name="T65" fmla="*/ 2147483647 h 279"/>
              <a:gd name="T66" fmla="*/ 2147483647 w 242"/>
              <a:gd name="T67" fmla="*/ 2147483647 h 279"/>
              <a:gd name="T68" fmla="*/ 2147483647 w 242"/>
              <a:gd name="T69" fmla="*/ 2147483647 h 27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42" h="279">
                <a:moveTo>
                  <a:pt x="0" y="279"/>
                </a:moveTo>
                <a:lnTo>
                  <a:pt x="242" y="279"/>
                </a:lnTo>
                <a:lnTo>
                  <a:pt x="242" y="0"/>
                </a:lnTo>
                <a:lnTo>
                  <a:pt x="0" y="0"/>
                </a:lnTo>
                <a:lnTo>
                  <a:pt x="0" y="279"/>
                </a:lnTo>
                <a:close/>
                <a:moveTo>
                  <a:pt x="104" y="256"/>
                </a:moveTo>
                <a:lnTo>
                  <a:pt x="71" y="256"/>
                </a:lnTo>
                <a:lnTo>
                  <a:pt x="71" y="225"/>
                </a:lnTo>
                <a:lnTo>
                  <a:pt x="104" y="225"/>
                </a:lnTo>
                <a:lnTo>
                  <a:pt x="104" y="256"/>
                </a:lnTo>
                <a:close/>
                <a:moveTo>
                  <a:pt x="104" y="196"/>
                </a:moveTo>
                <a:lnTo>
                  <a:pt x="71" y="196"/>
                </a:lnTo>
                <a:lnTo>
                  <a:pt x="71" y="166"/>
                </a:lnTo>
                <a:lnTo>
                  <a:pt x="104" y="166"/>
                </a:lnTo>
                <a:lnTo>
                  <a:pt x="104" y="196"/>
                </a:lnTo>
                <a:close/>
                <a:moveTo>
                  <a:pt x="104" y="139"/>
                </a:moveTo>
                <a:lnTo>
                  <a:pt x="71" y="139"/>
                </a:lnTo>
                <a:lnTo>
                  <a:pt x="71" y="106"/>
                </a:lnTo>
                <a:lnTo>
                  <a:pt x="104" y="106"/>
                </a:lnTo>
                <a:lnTo>
                  <a:pt x="104" y="139"/>
                </a:lnTo>
                <a:close/>
                <a:moveTo>
                  <a:pt x="166" y="256"/>
                </a:moveTo>
                <a:lnTo>
                  <a:pt x="135" y="256"/>
                </a:lnTo>
                <a:lnTo>
                  <a:pt x="135" y="225"/>
                </a:lnTo>
                <a:lnTo>
                  <a:pt x="166" y="225"/>
                </a:lnTo>
                <a:lnTo>
                  <a:pt x="166" y="256"/>
                </a:lnTo>
                <a:close/>
                <a:moveTo>
                  <a:pt x="166" y="196"/>
                </a:moveTo>
                <a:lnTo>
                  <a:pt x="135" y="196"/>
                </a:lnTo>
                <a:lnTo>
                  <a:pt x="135" y="166"/>
                </a:lnTo>
                <a:lnTo>
                  <a:pt x="166" y="166"/>
                </a:lnTo>
                <a:lnTo>
                  <a:pt x="166" y="196"/>
                </a:lnTo>
                <a:close/>
                <a:moveTo>
                  <a:pt x="166" y="139"/>
                </a:moveTo>
                <a:lnTo>
                  <a:pt x="135" y="139"/>
                </a:lnTo>
                <a:lnTo>
                  <a:pt x="135" y="106"/>
                </a:lnTo>
                <a:lnTo>
                  <a:pt x="166" y="106"/>
                </a:lnTo>
                <a:lnTo>
                  <a:pt x="166" y="139"/>
                </a:lnTo>
                <a:close/>
                <a:moveTo>
                  <a:pt x="230" y="256"/>
                </a:moveTo>
                <a:lnTo>
                  <a:pt x="197" y="256"/>
                </a:lnTo>
                <a:lnTo>
                  <a:pt x="197" y="225"/>
                </a:lnTo>
                <a:lnTo>
                  <a:pt x="230" y="225"/>
                </a:lnTo>
                <a:lnTo>
                  <a:pt x="230" y="256"/>
                </a:lnTo>
                <a:close/>
                <a:moveTo>
                  <a:pt x="230" y="196"/>
                </a:moveTo>
                <a:lnTo>
                  <a:pt x="197" y="196"/>
                </a:lnTo>
                <a:lnTo>
                  <a:pt x="197" y="166"/>
                </a:lnTo>
                <a:lnTo>
                  <a:pt x="230" y="166"/>
                </a:lnTo>
                <a:lnTo>
                  <a:pt x="230" y="196"/>
                </a:lnTo>
                <a:close/>
                <a:moveTo>
                  <a:pt x="230" y="139"/>
                </a:moveTo>
                <a:lnTo>
                  <a:pt x="197" y="139"/>
                </a:lnTo>
                <a:lnTo>
                  <a:pt x="197" y="106"/>
                </a:lnTo>
                <a:lnTo>
                  <a:pt x="230" y="106"/>
                </a:lnTo>
                <a:lnTo>
                  <a:pt x="230" y="139"/>
                </a:lnTo>
                <a:close/>
                <a:moveTo>
                  <a:pt x="9" y="16"/>
                </a:moveTo>
                <a:lnTo>
                  <a:pt x="230" y="16"/>
                </a:lnTo>
                <a:lnTo>
                  <a:pt x="230" y="76"/>
                </a:lnTo>
                <a:lnTo>
                  <a:pt x="9" y="76"/>
                </a:lnTo>
                <a:lnTo>
                  <a:pt x="9" y="16"/>
                </a:lnTo>
                <a:close/>
                <a:moveTo>
                  <a:pt x="9" y="106"/>
                </a:moveTo>
                <a:lnTo>
                  <a:pt x="43" y="106"/>
                </a:lnTo>
                <a:lnTo>
                  <a:pt x="43" y="139"/>
                </a:lnTo>
                <a:lnTo>
                  <a:pt x="9" y="139"/>
                </a:lnTo>
                <a:lnTo>
                  <a:pt x="9" y="106"/>
                </a:lnTo>
                <a:close/>
                <a:moveTo>
                  <a:pt x="9" y="166"/>
                </a:moveTo>
                <a:lnTo>
                  <a:pt x="43" y="166"/>
                </a:lnTo>
                <a:lnTo>
                  <a:pt x="43" y="196"/>
                </a:lnTo>
                <a:lnTo>
                  <a:pt x="9" y="196"/>
                </a:lnTo>
                <a:lnTo>
                  <a:pt x="9" y="166"/>
                </a:lnTo>
                <a:close/>
                <a:moveTo>
                  <a:pt x="9" y="225"/>
                </a:moveTo>
                <a:lnTo>
                  <a:pt x="43" y="225"/>
                </a:lnTo>
                <a:lnTo>
                  <a:pt x="43" y="256"/>
                </a:lnTo>
                <a:lnTo>
                  <a:pt x="9" y="256"/>
                </a:lnTo>
                <a:lnTo>
                  <a:pt x="9" y="2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39" name="Rectangle 63"/>
          <p:cNvSpPr>
            <a:spLocks noChangeArrowheads="1"/>
          </p:cNvSpPr>
          <p:nvPr/>
        </p:nvSpPr>
        <p:spPr bwMode="auto">
          <a:xfrm>
            <a:off x="2030413" y="4967288"/>
            <a:ext cx="296862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740" name="Oval 13"/>
          <p:cNvSpPr>
            <a:spLocks noChangeArrowheads="1"/>
          </p:cNvSpPr>
          <p:nvPr/>
        </p:nvSpPr>
        <p:spPr bwMode="auto">
          <a:xfrm>
            <a:off x="9558338" y="4792663"/>
            <a:ext cx="692150" cy="692150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741" name="Freeform 64"/>
          <p:cNvSpPr>
            <a:spLocks/>
          </p:cNvSpPr>
          <p:nvPr/>
        </p:nvSpPr>
        <p:spPr bwMode="auto">
          <a:xfrm>
            <a:off x="9652000" y="4872038"/>
            <a:ext cx="514350" cy="442912"/>
          </a:xfrm>
          <a:custGeom>
            <a:avLst/>
            <a:gdLst>
              <a:gd name="T0" fmla="*/ 2147483647 w 137"/>
              <a:gd name="T1" fmla="*/ 2147483647 h 118"/>
              <a:gd name="T2" fmla="*/ 2147483647 w 137"/>
              <a:gd name="T3" fmla="*/ 2147483647 h 118"/>
              <a:gd name="T4" fmla="*/ 2147483647 w 137"/>
              <a:gd name="T5" fmla="*/ 2147483647 h 118"/>
              <a:gd name="T6" fmla="*/ 2147483647 w 137"/>
              <a:gd name="T7" fmla="*/ 2147483647 h 118"/>
              <a:gd name="T8" fmla="*/ 2147483647 w 137"/>
              <a:gd name="T9" fmla="*/ 2147483647 h 118"/>
              <a:gd name="T10" fmla="*/ 2147483647 w 137"/>
              <a:gd name="T11" fmla="*/ 2147483647 h 118"/>
              <a:gd name="T12" fmla="*/ 2147483647 w 137"/>
              <a:gd name="T13" fmla="*/ 2147483647 h 118"/>
              <a:gd name="T14" fmla="*/ 2147483647 w 137"/>
              <a:gd name="T15" fmla="*/ 2147483647 h 118"/>
              <a:gd name="T16" fmla="*/ 2147483647 w 137"/>
              <a:gd name="T17" fmla="*/ 2147483647 h 118"/>
              <a:gd name="T18" fmla="*/ 2147483647 w 137"/>
              <a:gd name="T19" fmla="*/ 2147483647 h 118"/>
              <a:gd name="T20" fmla="*/ 2147483647 w 137"/>
              <a:gd name="T21" fmla="*/ 2147483647 h 118"/>
              <a:gd name="T22" fmla="*/ 2147483647 w 137"/>
              <a:gd name="T23" fmla="*/ 2147483647 h 118"/>
              <a:gd name="T24" fmla="*/ 2147483647 w 137"/>
              <a:gd name="T25" fmla="*/ 0 h 118"/>
              <a:gd name="T26" fmla="*/ 2147483647 w 137"/>
              <a:gd name="T27" fmla="*/ 2147483647 h 118"/>
              <a:gd name="T28" fmla="*/ 2147483647 w 137"/>
              <a:gd name="T29" fmla="*/ 2147483647 h 118"/>
              <a:gd name="T30" fmla="*/ 2147483647 w 137"/>
              <a:gd name="T31" fmla="*/ 2147483647 h 118"/>
              <a:gd name="T32" fmla="*/ 2147483647 w 137"/>
              <a:gd name="T33" fmla="*/ 2147483647 h 118"/>
              <a:gd name="T34" fmla="*/ 2147483647 w 137"/>
              <a:gd name="T35" fmla="*/ 2147483647 h 118"/>
              <a:gd name="T36" fmla="*/ 2147483647 w 137"/>
              <a:gd name="T37" fmla="*/ 2147483647 h 118"/>
              <a:gd name="T38" fmla="*/ 2147483647 w 137"/>
              <a:gd name="T39" fmla="*/ 2147483647 h 118"/>
              <a:gd name="T40" fmla="*/ 2147483647 w 137"/>
              <a:gd name="T41" fmla="*/ 2147483647 h 118"/>
              <a:gd name="T42" fmla="*/ 2147483647 w 137"/>
              <a:gd name="T43" fmla="*/ 2147483647 h 118"/>
              <a:gd name="T44" fmla="*/ 2147483647 w 137"/>
              <a:gd name="T45" fmla="*/ 2147483647 h 118"/>
              <a:gd name="T46" fmla="*/ 2147483647 w 137"/>
              <a:gd name="T47" fmla="*/ 2147483647 h 118"/>
              <a:gd name="T48" fmla="*/ 0 w 137"/>
              <a:gd name="T49" fmla="*/ 2147483647 h 118"/>
              <a:gd name="T50" fmla="*/ 2147483647 w 137"/>
              <a:gd name="T51" fmla="*/ 2147483647 h 118"/>
              <a:gd name="T52" fmla="*/ 2147483647 w 137"/>
              <a:gd name="T53" fmla="*/ 2147483647 h 118"/>
              <a:gd name="T54" fmla="*/ 2147483647 w 137"/>
              <a:gd name="T55" fmla="*/ 2147483647 h 118"/>
              <a:gd name="T56" fmla="*/ 2147483647 w 137"/>
              <a:gd name="T57" fmla="*/ 2147483647 h 118"/>
              <a:gd name="T58" fmla="*/ 2147483647 w 137"/>
              <a:gd name="T59" fmla="*/ 2147483647 h 118"/>
              <a:gd name="T60" fmla="*/ 2147483647 w 137"/>
              <a:gd name="T61" fmla="*/ 2147483647 h 118"/>
              <a:gd name="T62" fmla="*/ 2147483647 w 137"/>
              <a:gd name="T63" fmla="*/ 2147483647 h 118"/>
              <a:gd name="T64" fmla="*/ 2147483647 w 137"/>
              <a:gd name="T65" fmla="*/ 2147483647 h 118"/>
              <a:gd name="T66" fmla="*/ 2147483647 w 137"/>
              <a:gd name="T67" fmla="*/ 2147483647 h 118"/>
              <a:gd name="T68" fmla="*/ 2147483647 w 137"/>
              <a:gd name="T69" fmla="*/ 2147483647 h 11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37" h="118">
                <a:moveTo>
                  <a:pt x="132" y="110"/>
                </a:moveTo>
                <a:cubicBezTo>
                  <a:pt x="130" y="109"/>
                  <a:pt x="128" y="108"/>
                  <a:pt x="127" y="107"/>
                </a:cubicBezTo>
                <a:cubicBezTo>
                  <a:pt x="117" y="102"/>
                  <a:pt x="107" y="97"/>
                  <a:pt x="96" y="93"/>
                </a:cubicBezTo>
                <a:cubicBezTo>
                  <a:pt x="93" y="91"/>
                  <a:pt x="91" y="89"/>
                  <a:pt x="90" y="85"/>
                </a:cubicBezTo>
                <a:cubicBezTo>
                  <a:pt x="90" y="83"/>
                  <a:pt x="89" y="81"/>
                  <a:pt x="87" y="81"/>
                </a:cubicBezTo>
                <a:cubicBezTo>
                  <a:pt x="86" y="75"/>
                  <a:pt x="86" y="77"/>
                  <a:pt x="88" y="64"/>
                </a:cubicBezTo>
                <a:cubicBezTo>
                  <a:pt x="90" y="51"/>
                  <a:pt x="90" y="57"/>
                  <a:pt x="95" y="48"/>
                </a:cubicBezTo>
                <a:cubicBezTo>
                  <a:pt x="97" y="40"/>
                  <a:pt x="97" y="39"/>
                  <a:pt x="94" y="40"/>
                </a:cubicBezTo>
                <a:cubicBezTo>
                  <a:pt x="93" y="40"/>
                  <a:pt x="94" y="38"/>
                  <a:pt x="94" y="37"/>
                </a:cubicBezTo>
                <a:cubicBezTo>
                  <a:pt x="94" y="32"/>
                  <a:pt x="94" y="27"/>
                  <a:pt x="95" y="21"/>
                </a:cubicBezTo>
                <a:cubicBezTo>
                  <a:pt x="95" y="17"/>
                  <a:pt x="94" y="14"/>
                  <a:pt x="91" y="11"/>
                </a:cubicBezTo>
                <a:cubicBezTo>
                  <a:pt x="90" y="10"/>
                  <a:pt x="88" y="7"/>
                  <a:pt x="88" y="7"/>
                </a:cubicBezTo>
                <a:cubicBezTo>
                  <a:pt x="87" y="0"/>
                  <a:pt x="87" y="0"/>
                  <a:pt x="87" y="0"/>
                </a:cubicBezTo>
                <a:cubicBezTo>
                  <a:pt x="83" y="4"/>
                  <a:pt x="70" y="4"/>
                  <a:pt x="70" y="4"/>
                </a:cubicBezTo>
                <a:cubicBezTo>
                  <a:pt x="70" y="4"/>
                  <a:pt x="58" y="5"/>
                  <a:pt x="53" y="7"/>
                </a:cubicBezTo>
                <a:cubicBezTo>
                  <a:pt x="45" y="9"/>
                  <a:pt x="42" y="14"/>
                  <a:pt x="42" y="22"/>
                </a:cubicBezTo>
                <a:cubicBezTo>
                  <a:pt x="42" y="27"/>
                  <a:pt x="43" y="35"/>
                  <a:pt x="43" y="40"/>
                </a:cubicBezTo>
                <a:cubicBezTo>
                  <a:pt x="44" y="41"/>
                  <a:pt x="42" y="39"/>
                  <a:pt x="41" y="40"/>
                </a:cubicBezTo>
                <a:cubicBezTo>
                  <a:pt x="40" y="40"/>
                  <a:pt x="42" y="46"/>
                  <a:pt x="43" y="49"/>
                </a:cubicBezTo>
                <a:cubicBezTo>
                  <a:pt x="46" y="56"/>
                  <a:pt x="47" y="53"/>
                  <a:pt x="48" y="65"/>
                </a:cubicBezTo>
                <a:cubicBezTo>
                  <a:pt x="51" y="81"/>
                  <a:pt x="51" y="75"/>
                  <a:pt x="50" y="81"/>
                </a:cubicBezTo>
                <a:cubicBezTo>
                  <a:pt x="47" y="81"/>
                  <a:pt x="47" y="83"/>
                  <a:pt x="46" y="85"/>
                </a:cubicBezTo>
                <a:cubicBezTo>
                  <a:pt x="46" y="89"/>
                  <a:pt x="44" y="91"/>
                  <a:pt x="40" y="93"/>
                </a:cubicBezTo>
                <a:cubicBezTo>
                  <a:pt x="29" y="98"/>
                  <a:pt x="17" y="104"/>
                  <a:pt x="6" y="109"/>
                </a:cubicBezTo>
                <a:cubicBezTo>
                  <a:pt x="2" y="111"/>
                  <a:pt x="0" y="114"/>
                  <a:pt x="0" y="118"/>
                </a:cubicBezTo>
                <a:cubicBezTo>
                  <a:pt x="23" y="118"/>
                  <a:pt x="46" y="118"/>
                  <a:pt x="68" y="118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49" y="84"/>
                  <a:pt x="49" y="84"/>
                  <a:pt x="49" y="84"/>
                </a:cubicBezTo>
                <a:cubicBezTo>
                  <a:pt x="64" y="87"/>
                  <a:pt x="64" y="87"/>
                  <a:pt x="64" y="87"/>
                </a:cubicBezTo>
                <a:cubicBezTo>
                  <a:pt x="68" y="89"/>
                  <a:pt x="68" y="89"/>
                  <a:pt x="68" y="89"/>
                </a:cubicBezTo>
                <a:cubicBezTo>
                  <a:pt x="88" y="84"/>
                  <a:pt x="88" y="84"/>
                  <a:pt x="88" y="84"/>
                </a:cubicBezTo>
                <a:cubicBezTo>
                  <a:pt x="78" y="101"/>
                  <a:pt x="78" y="101"/>
                  <a:pt x="78" y="101"/>
                </a:cubicBezTo>
                <a:cubicBezTo>
                  <a:pt x="68" y="118"/>
                  <a:pt x="68" y="118"/>
                  <a:pt x="68" y="118"/>
                </a:cubicBezTo>
                <a:cubicBezTo>
                  <a:pt x="91" y="118"/>
                  <a:pt x="114" y="118"/>
                  <a:pt x="136" y="118"/>
                </a:cubicBezTo>
                <a:cubicBezTo>
                  <a:pt x="137" y="114"/>
                  <a:pt x="135" y="112"/>
                  <a:pt x="132" y="1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42" name="Freeform 65"/>
          <p:cNvSpPr>
            <a:spLocks/>
          </p:cNvSpPr>
          <p:nvPr/>
        </p:nvSpPr>
        <p:spPr bwMode="auto">
          <a:xfrm>
            <a:off x="9888538" y="5207000"/>
            <a:ext cx="38100" cy="107950"/>
          </a:xfrm>
          <a:custGeom>
            <a:avLst/>
            <a:gdLst>
              <a:gd name="T0" fmla="*/ 0 w 24"/>
              <a:gd name="T1" fmla="*/ 2147483647 h 68"/>
              <a:gd name="T2" fmla="*/ 2147483647 w 24"/>
              <a:gd name="T3" fmla="*/ 2147483647 h 68"/>
              <a:gd name="T4" fmla="*/ 2147483647 w 24"/>
              <a:gd name="T5" fmla="*/ 2147483647 h 68"/>
              <a:gd name="T6" fmla="*/ 2147483647 w 24"/>
              <a:gd name="T7" fmla="*/ 0 h 68"/>
              <a:gd name="T8" fmla="*/ 0 w 24"/>
              <a:gd name="T9" fmla="*/ 2147483647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" h="68">
                <a:moveTo>
                  <a:pt x="0" y="9"/>
                </a:moveTo>
                <a:lnTo>
                  <a:pt x="12" y="68"/>
                </a:lnTo>
                <a:lnTo>
                  <a:pt x="24" y="9"/>
                </a:lnTo>
                <a:lnTo>
                  <a:pt x="12" y="0"/>
                </a:lnTo>
                <a:lnTo>
                  <a:pt x="0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43" name="Oval 14"/>
          <p:cNvSpPr>
            <a:spLocks noChangeArrowheads="1"/>
          </p:cNvSpPr>
          <p:nvPr/>
        </p:nvSpPr>
        <p:spPr bwMode="auto">
          <a:xfrm>
            <a:off x="10661650" y="4792663"/>
            <a:ext cx="688975" cy="692150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744" name="Rectangle 76"/>
          <p:cNvSpPr>
            <a:spLocks noChangeArrowheads="1"/>
          </p:cNvSpPr>
          <p:nvPr/>
        </p:nvSpPr>
        <p:spPr bwMode="auto">
          <a:xfrm>
            <a:off x="10895013" y="5300663"/>
            <a:ext cx="252412" cy="492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745" name="Freeform 77"/>
          <p:cNvSpPr>
            <a:spLocks noEditPoints="1"/>
          </p:cNvSpPr>
          <p:nvPr/>
        </p:nvSpPr>
        <p:spPr bwMode="auto">
          <a:xfrm>
            <a:off x="11109325" y="4979988"/>
            <a:ext cx="168275" cy="227012"/>
          </a:xfrm>
          <a:custGeom>
            <a:avLst/>
            <a:gdLst>
              <a:gd name="T0" fmla="*/ 2147483647 w 106"/>
              <a:gd name="T1" fmla="*/ 0 h 143"/>
              <a:gd name="T2" fmla="*/ 2147483647 w 106"/>
              <a:gd name="T3" fmla="*/ 2147483647 h 143"/>
              <a:gd name="T4" fmla="*/ 0 w 106"/>
              <a:gd name="T5" fmla="*/ 2147483647 h 143"/>
              <a:gd name="T6" fmla="*/ 2147483647 w 106"/>
              <a:gd name="T7" fmla="*/ 2147483647 h 143"/>
              <a:gd name="T8" fmla="*/ 2147483647 w 106"/>
              <a:gd name="T9" fmla="*/ 2147483647 h 143"/>
              <a:gd name="T10" fmla="*/ 2147483647 w 106"/>
              <a:gd name="T11" fmla="*/ 2147483647 h 143"/>
              <a:gd name="T12" fmla="*/ 2147483647 w 106"/>
              <a:gd name="T13" fmla="*/ 2147483647 h 143"/>
              <a:gd name="T14" fmla="*/ 2147483647 w 106"/>
              <a:gd name="T15" fmla="*/ 0 h 143"/>
              <a:gd name="T16" fmla="*/ 2147483647 w 106"/>
              <a:gd name="T17" fmla="*/ 2147483647 h 143"/>
              <a:gd name="T18" fmla="*/ 2147483647 w 106"/>
              <a:gd name="T19" fmla="*/ 2147483647 h 143"/>
              <a:gd name="T20" fmla="*/ 2147483647 w 106"/>
              <a:gd name="T21" fmla="*/ 2147483647 h 143"/>
              <a:gd name="T22" fmla="*/ 2147483647 w 106"/>
              <a:gd name="T23" fmla="*/ 2147483647 h 143"/>
              <a:gd name="T24" fmla="*/ 2147483647 w 106"/>
              <a:gd name="T25" fmla="*/ 2147483647 h 143"/>
              <a:gd name="T26" fmla="*/ 2147483647 w 106"/>
              <a:gd name="T27" fmla="*/ 2147483647 h 143"/>
              <a:gd name="T28" fmla="*/ 2147483647 w 106"/>
              <a:gd name="T29" fmla="*/ 2147483647 h 14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6" h="143">
                <a:moveTo>
                  <a:pt x="52" y="0"/>
                </a:moveTo>
                <a:lnTo>
                  <a:pt x="24" y="74"/>
                </a:lnTo>
                <a:lnTo>
                  <a:pt x="0" y="140"/>
                </a:lnTo>
                <a:lnTo>
                  <a:pt x="52" y="143"/>
                </a:lnTo>
                <a:lnTo>
                  <a:pt x="106" y="140"/>
                </a:lnTo>
                <a:lnTo>
                  <a:pt x="80" y="74"/>
                </a:lnTo>
                <a:lnTo>
                  <a:pt x="52" y="0"/>
                </a:lnTo>
                <a:close/>
                <a:moveTo>
                  <a:pt x="52" y="135"/>
                </a:moveTo>
                <a:lnTo>
                  <a:pt x="9" y="133"/>
                </a:lnTo>
                <a:lnTo>
                  <a:pt x="31" y="76"/>
                </a:lnTo>
                <a:lnTo>
                  <a:pt x="52" y="22"/>
                </a:lnTo>
                <a:lnTo>
                  <a:pt x="73" y="76"/>
                </a:lnTo>
                <a:lnTo>
                  <a:pt x="97" y="133"/>
                </a:lnTo>
                <a:lnTo>
                  <a:pt x="52" y="1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46" name="Freeform 78"/>
          <p:cNvSpPr>
            <a:spLocks noEditPoints="1"/>
          </p:cNvSpPr>
          <p:nvPr/>
        </p:nvSpPr>
        <p:spPr bwMode="auto">
          <a:xfrm>
            <a:off x="10763250" y="4979988"/>
            <a:ext cx="168275" cy="227012"/>
          </a:xfrm>
          <a:custGeom>
            <a:avLst/>
            <a:gdLst>
              <a:gd name="T0" fmla="*/ 2147483647 w 106"/>
              <a:gd name="T1" fmla="*/ 0 h 143"/>
              <a:gd name="T2" fmla="*/ 2147483647 w 106"/>
              <a:gd name="T3" fmla="*/ 2147483647 h 143"/>
              <a:gd name="T4" fmla="*/ 0 w 106"/>
              <a:gd name="T5" fmla="*/ 2147483647 h 143"/>
              <a:gd name="T6" fmla="*/ 2147483647 w 106"/>
              <a:gd name="T7" fmla="*/ 2147483647 h 143"/>
              <a:gd name="T8" fmla="*/ 2147483647 w 106"/>
              <a:gd name="T9" fmla="*/ 2147483647 h 143"/>
              <a:gd name="T10" fmla="*/ 2147483647 w 106"/>
              <a:gd name="T11" fmla="*/ 2147483647 h 143"/>
              <a:gd name="T12" fmla="*/ 2147483647 w 106"/>
              <a:gd name="T13" fmla="*/ 2147483647 h 143"/>
              <a:gd name="T14" fmla="*/ 2147483647 w 106"/>
              <a:gd name="T15" fmla="*/ 0 h 143"/>
              <a:gd name="T16" fmla="*/ 2147483647 w 106"/>
              <a:gd name="T17" fmla="*/ 2147483647 h 143"/>
              <a:gd name="T18" fmla="*/ 2147483647 w 106"/>
              <a:gd name="T19" fmla="*/ 2147483647 h 143"/>
              <a:gd name="T20" fmla="*/ 2147483647 w 106"/>
              <a:gd name="T21" fmla="*/ 2147483647 h 143"/>
              <a:gd name="T22" fmla="*/ 2147483647 w 106"/>
              <a:gd name="T23" fmla="*/ 2147483647 h 143"/>
              <a:gd name="T24" fmla="*/ 2147483647 w 106"/>
              <a:gd name="T25" fmla="*/ 2147483647 h 143"/>
              <a:gd name="T26" fmla="*/ 2147483647 w 106"/>
              <a:gd name="T27" fmla="*/ 2147483647 h 143"/>
              <a:gd name="T28" fmla="*/ 2147483647 w 106"/>
              <a:gd name="T29" fmla="*/ 2147483647 h 14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6" h="143">
                <a:moveTo>
                  <a:pt x="54" y="0"/>
                </a:moveTo>
                <a:lnTo>
                  <a:pt x="26" y="74"/>
                </a:lnTo>
                <a:lnTo>
                  <a:pt x="0" y="140"/>
                </a:lnTo>
                <a:lnTo>
                  <a:pt x="54" y="143"/>
                </a:lnTo>
                <a:lnTo>
                  <a:pt x="106" y="140"/>
                </a:lnTo>
                <a:lnTo>
                  <a:pt x="83" y="74"/>
                </a:lnTo>
                <a:lnTo>
                  <a:pt x="54" y="0"/>
                </a:lnTo>
                <a:close/>
                <a:moveTo>
                  <a:pt x="54" y="135"/>
                </a:moveTo>
                <a:lnTo>
                  <a:pt x="9" y="133"/>
                </a:lnTo>
                <a:lnTo>
                  <a:pt x="33" y="76"/>
                </a:lnTo>
                <a:lnTo>
                  <a:pt x="54" y="22"/>
                </a:lnTo>
                <a:lnTo>
                  <a:pt x="76" y="76"/>
                </a:lnTo>
                <a:lnTo>
                  <a:pt x="97" y="133"/>
                </a:lnTo>
                <a:lnTo>
                  <a:pt x="54" y="1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47" name="Freeform 79"/>
          <p:cNvSpPr>
            <a:spLocks/>
          </p:cNvSpPr>
          <p:nvPr/>
        </p:nvSpPr>
        <p:spPr bwMode="auto">
          <a:xfrm>
            <a:off x="10823575" y="4894263"/>
            <a:ext cx="390525" cy="387350"/>
          </a:xfrm>
          <a:custGeom>
            <a:avLst/>
            <a:gdLst>
              <a:gd name="T0" fmla="*/ 2147483647 w 246"/>
              <a:gd name="T1" fmla="*/ 2147483647 h 244"/>
              <a:gd name="T2" fmla="*/ 2147483647 w 246"/>
              <a:gd name="T3" fmla="*/ 2147483647 h 244"/>
              <a:gd name="T4" fmla="*/ 2147483647 w 246"/>
              <a:gd name="T5" fmla="*/ 0 h 244"/>
              <a:gd name="T6" fmla="*/ 2147483647 w 246"/>
              <a:gd name="T7" fmla="*/ 0 h 244"/>
              <a:gd name="T8" fmla="*/ 2147483647 w 246"/>
              <a:gd name="T9" fmla="*/ 2147483647 h 244"/>
              <a:gd name="T10" fmla="*/ 0 w 246"/>
              <a:gd name="T11" fmla="*/ 2147483647 h 244"/>
              <a:gd name="T12" fmla="*/ 2147483647 w 246"/>
              <a:gd name="T13" fmla="*/ 2147483647 h 244"/>
              <a:gd name="T14" fmla="*/ 2147483647 w 246"/>
              <a:gd name="T15" fmla="*/ 2147483647 h 244"/>
              <a:gd name="T16" fmla="*/ 2147483647 w 246"/>
              <a:gd name="T17" fmla="*/ 2147483647 h 244"/>
              <a:gd name="T18" fmla="*/ 2147483647 w 246"/>
              <a:gd name="T19" fmla="*/ 2147483647 h 244"/>
              <a:gd name="T20" fmla="*/ 2147483647 w 246"/>
              <a:gd name="T21" fmla="*/ 2147483647 h 244"/>
              <a:gd name="T22" fmla="*/ 2147483647 w 246"/>
              <a:gd name="T23" fmla="*/ 2147483647 h 244"/>
              <a:gd name="T24" fmla="*/ 2147483647 w 246"/>
              <a:gd name="T25" fmla="*/ 2147483647 h 244"/>
              <a:gd name="T26" fmla="*/ 2147483647 w 246"/>
              <a:gd name="T27" fmla="*/ 2147483647 h 244"/>
              <a:gd name="T28" fmla="*/ 2147483647 w 246"/>
              <a:gd name="T29" fmla="*/ 2147483647 h 24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46" h="244">
                <a:moveTo>
                  <a:pt x="246" y="50"/>
                </a:moveTo>
                <a:lnTo>
                  <a:pt x="137" y="66"/>
                </a:lnTo>
                <a:lnTo>
                  <a:pt x="137" y="0"/>
                </a:lnTo>
                <a:lnTo>
                  <a:pt x="111" y="0"/>
                </a:lnTo>
                <a:lnTo>
                  <a:pt x="111" y="69"/>
                </a:lnTo>
                <a:lnTo>
                  <a:pt x="0" y="52"/>
                </a:lnTo>
                <a:lnTo>
                  <a:pt x="111" y="97"/>
                </a:lnTo>
                <a:lnTo>
                  <a:pt x="111" y="220"/>
                </a:lnTo>
                <a:lnTo>
                  <a:pt x="83" y="220"/>
                </a:lnTo>
                <a:lnTo>
                  <a:pt x="83" y="244"/>
                </a:lnTo>
                <a:lnTo>
                  <a:pt x="168" y="244"/>
                </a:lnTo>
                <a:lnTo>
                  <a:pt x="168" y="220"/>
                </a:lnTo>
                <a:lnTo>
                  <a:pt x="137" y="220"/>
                </a:lnTo>
                <a:lnTo>
                  <a:pt x="137" y="97"/>
                </a:lnTo>
                <a:lnTo>
                  <a:pt x="246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48" name="Oval 80"/>
          <p:cNvSpPr>
            <a:spLocks noChangeArrowheads="1"/>
          </p:cNvSpPr>
          <p:nvPr/>
        </p:nvSpPr>
        <p:spPr bwMode="auto">
          <a:xfrm>
            <a:off x="10823575" y="4957763"/>
            <a:ext cx="52388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749" name="Oval 81"/>
          <p:cNvSpPr>
            <a:spLocks noChangeArrowheads="1"/>
          </p:cNvSpPr>
          <p:nvPr/>
        </p:nvSpPr>
        <p:spPr bwMode="auto">
          <a:xfrm>
            <a:off x="11164888" y="4951413"/>
            <a:ext cx="53975" cy="587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750" name="Freeform 82"/>
          <p:cNvSpPr>
            <a:spLocks/>
          </p:cNvSpPr>
          <p:nvPr/>
        </p:nvSpPr>
        <p:spPr bwMode="auto">
          <a:xfrm>
            <a:off x="10747375" y="5187950"/>
            <a:ext cx="200025" cy="74613"/>
          </a:xfrm>
          <a:custGeom>
            <a:avLst/>
            <a:gdLst>
              <a:gd name="T0" fmla="*/ 2147483647 w 53"/>
              <a:gd name="T1" fmla="*/ 2147483647 h 20"/>
              <a:gd name="T2" fmla="*/ 2147483647 w 53"/>
              <a:gd name="T3" fmla="*/ 0 h 20"/>
              <a:gd name="T4" fmla="*/ 0 w 53"/>
              <a:gd name="T5" fmla="*/ 0 h 20"/>
              <a:gd name="T6" fmla="*/ 2147483647 w 53"/>
              <a:gd name="T7" fmla="*/ 2147483647 h 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3" h="20">
                <a:moveTo>
                  <a:pt x="27" y="20"/>
                </a:moveTo>
                <a:cubicBezTo>
                  <a:pt x="41" y="20"/>
                  <a:pt x="53" y="11"/>
                  <a:pt x="5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"/>
                  <a:pt x="12" y="20"/>
                  <a:pt x="27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51" name="Freeform 83"/>
          <p:cNvSpPr>
            <a:spLocks/>
          </p:cNvSpPr>
          <p:nvPr/>
        </p:nvSpPr>
        <p:spPr bwMode="auto">
          <a:xfrm>
            <a:off x="11093450" y="5187950"/>
            <a:ext cx="200025" cy="74613"/>
          </a:xfrm>
          <a:custGeom>
            <a:avLst/>
            <a:gdLst>
              <a:gd name="T0" fmla="*/ 2147483647 w 53"/>
              <a:gd name="T1" fmla="*/ 2147483647 h 20"/>
              <a:gd name="T2" fmla="*/ 2147483647 w 53"/>
              <a:gd name="T3" fmla="*/ 0 h 20"/>
              <a:gd name="T4" fmla="*/ 0 w 53"/>
              <a:gd name="T5" fmla="*/ 0 h 20"/>
              <a:gd name="T6" fmla="*/ 2147483647 w 53"/>
              <a:gd name="T7" fmla="*/ 2147483647 h 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3" h="20">
                <a:moveTo>
                  <a:pt x="26" y="20"/>
                </a:moveTo>
                <a:cubicBezTo>
                  <a:pt x="41" y="20"/>
                  <a:pt x="53" y="11"/>
                  <a:pt x="5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"/>
                  <a:pt x="12" y="20"/>
                  <a:pt x="26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52" name="Oval 7"/>
          <p:cNvSpPr>
            <a:spLocks noChangeArrowheads="1"/>
          </p:cNvSpPr>
          <p:nvPr/>
        </p:nvSpPr>
        <p:spPr bwMode="auto">
          <a:xfrm>
            <a:off x="2943225" y="4794250"/>
            <a:ext cx="692150" cy="690563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753" name="Freeform 84"/>
          <p:cNvSpPr>
            <a:spLocks/>
          </p:cNvSpPr>
          <p:nvPr/>
        </p:nvSpPr>
        <p:spPr bwMode="auto">
          <a:xfrm>
            <a:off x="3143250" y="4918075"/>
            <a:ext cx="323850" cy="412750"/>
          </a:xfrm>
          <a:custGeom>
            <a:avLst/>
            <a:gdLst>
              <a:gd name="T0" fmla="*/ 2147483647 w 86"/>
              <a:gd name="T1" fmla="*/ 2147483647 h 110"/>
              <a:gd name="T2" fmla="*/ 2147483647 w 86"/>
              <a:gd name="T3" fmla="*/ 2147483647 h 110"/>
              <a:gd name="T4" fmla="*/ 2147483647 w 86"/>
              <a:gd name="T5" fmla="*/ 2147483647 h 110"/>
              <a:gd name="T6" fmla="*/ 2147483647 w 86"/>
              <a:gd name="T7" fmla="*/ 0 h 110"/>
              <a:gd name="T8" fmla="*/ 0 w 86"/>
              <a:gd name="T9" fmla="*/ 2147483647 h 110"/>
              <a:gd name="T10" fmla="*/ 2147483647 w 86"/>
              <a:gd name="T11" fmla="*/ 2147483647 h 110"/>
              <a:gd name="T12" fmla="*/ 2147483647 w 86"/>
              <a:gd name="T13" fmla="*/ 2147483647 h 110"/>
              <a:gd name="T14" fmla="*/ 2147483647 w 86"/>
              <a:gd name="T15" fmla="*/ 2147483647 h 110"/>
              <a:gd name="T16" fmla="*/ 2147483647 w 86"/>
              <a:gd name="T17" fmla="*/ 2147483647 h 110"/>
              <a:gd name="T18" fmla="*/ 2147483647 w 86"/>
              <a:gd name="T19" fmla="*/ 2147483647 h 110"/>
              <a:gd name="T20" fmla="*/ 2147483647 w 86"/>
              <a:gd name="T21" fmla="*/ 2147483647 h 1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6" h="110">
                <a:moveTo>
                  <a:pt x="59" y="15"/>
                </a:moveTo>
                <a:cubicBezTo>
                  <a:pt x="70" y="15"/>
                  <a:pt x="77" y="18"/>
                  <a:pt x="82" y="20"/>
                </a:cubicBezTo>
                <a:cubicBezTo>
                  <a:pt x="86" y="5"/>
                  <a:pt x="86" y="5"/>
                  <a:pt x="86" y="5"/>
                </a:cubicBezTo>
                <a:cubicBezTo>
                  <a:pt x="81" y="3"/>
                  <a:pt x="70" y="0"/>
                  <a:pt x="59" y="0"/>
                </a:cubicBezTo>
                <a:cubicBezTo>
                  <a:pt x="23" y="0"/>
                  <a:pt x="0" y="23"/>
                  <a:pt x="0" y="56"/>
                </a:cubicBezTo>
                <a:cubicBezTo>
                  <a:pt x="0" y="88"/>
                  <a:pt x="22" y="110"/>
                  <a:pt x="54" y="110"/>
                </a:cubicBezTo>
                <a:cubicBezTo>
                  <a:pt x="69" y="110"/>
                  <a:pt x="81" y="106"/>
                  <a:pt x="86" y="104"/>
                </a:cubicBezTo>
                <a:cubicBezTo>
                  <a:pt x="82" y="89"/>
                  <a:pt x="82" y="89"/>
                  <a:pt x="82" y="89"/>
                </a:cubicBezTo>
                <a:cubicBezTo>
                  <a:pt x="77" y="92"/>
                  <a:pt x="69" y="94"/>
                  <a:pt x="58" y="94"/>
                </a:cubicBezTo>
                <a:cubicBezTo>
                  <a:pt x="36" y="94"/>
                  <a:pt x="20" y="79"/>
                  <a:pt x="20" y="55"/>
                </a:cubicBezTo>
                <a:cubicBezTo>
                  <a:pt x="20" y="33"/>
                  <a:pt x="34" y="15"/>
                  <a:pt x="59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54" name="Freeform 85"/>
          <p:cNvSpPr>
            <a:spLocks/>
          </p:cNvSpPr>
          <p:nvPr/>
        </p:nvSpPr>
        <p:spPr bwMode="auto">
          <a:xfrm>
            <a:off x="3063875" y="5053013"/>
            <a:ext cx="255588" cy="52387"/>
          </a:xfrm>
          <a:custGeom>
            <a:avLst/>
            <a:gdLst>
              <a:gd name="T0" fmla="*/ 0 w 161"/>
              <a:gd name="T1" fmla="*/ 2147483647 h 33"/>
              <a:gd name="T2" fmla="*/ 2147483647 w 161"/>
              <a:gd name="T3" fmla="*/ 2147483647 h 33"/>
              <a:gd name="T4" fmla="*/ 2147483647 w 161"/>
              <a:gd name="T5" fmla="*/ 0 h 33"/>
              <a:gd name="T6" fmla="*/ 2147483647 w 161"/>
              <a:gd name="T7" fmla="*/ 0 h 33"/>
              <a:gd name="T8" fmla="*/ 0 w 161"/>
              <a:gd name="T9" fmla="*/ 214748364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1" h="33">
                <a:moveTo>
                  <a:pt x="0" y="33"/>
                </a:moveTo>
                <a:lnTo>
                  <a:pt x="135" y="33"/>
                </a:lnTo>
                <a:lnTo>
                  <a:pt x="161" y="0"/>
                </a:lnTo>
                <a:lnTo>
                  <a:pt x="31" y="0"/>
                </a:lnTo>
                <a:lnTo>
                  <a:pt x="0" y="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55" name="Freeform 86"/>
          <p:cNvSpPr>
            <a:spLocks/>
          </p:cNvSpPr>
          <p:nvPr/>
        </p:nvSpPr>
        <p:spPr bwMode="auto">
          <a:xfrm>
            <a:off x="3041650" y="5146675"/>
            <a:ext cx="258763" cy="52388"/>
          </a:xfrm>
          <a:custGeom>
            <a:avLst/>
            <a:gdLst>
              <a:gd name="T0" fmla="*/ 0 w 163"/>
              <a:gd name="T1" fmla="*/ 2147483647 h 33"/>
              <a:gd name="T2" fmla="*/ 2147483647 w 163"/>
              <a:gd name="T3" fmla="*/ 2147483647 h 33"/>
              <a:gd name="T4" fmla="*/ 2147483647 w 163"/>
              <a:gd name="T5" fmla="*/ 0 h 33"/>
              <a:gd name="T6" fmla="*/ 2147483647 w 163"/>
              <a:gd name="T7" fmla="*/ 0 h 33"/>
              <a:gd name="T8" fmla="*/ 0 w 163"/>
              <a:gd name="T9" fmla="*/ 214748364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" h="33">
                <a:moveTo>
                  <a:pt x="0" y="33"/>
                </a:moveTo>
                <a:lnTo>
                  <a:pt x="137" y="33"/>
                </a:lnTo>
                <a:lnTo>
                  <a:pt x="163" y="0"/>
                </a:lnTo>
                <a:lnTo>
                  <a:pt x="33" y="0"/>
                </a:lnTo>
                <a:lnTo>
                  <a:pt x="0" y="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56" name="Oval 12"/>
          <p:cNvSpPr>
            <a:spLocks noChangeArrowheads="1"/>
          </p:cNvSpPr>
          <p:nvPr/>
        </p:nvSpPr>
        <p:spPr bwMode="auto">
          <a:xfrm>
            <a:off x="8455025" y="4792663"/>
            <a:ext cx="692150" cy="692150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757" name="Freeform 91"/>
          <p:cNvSpPr>
            <a:spLocks/>
          </p:cNvSpPr>
          <p:nvPr/>
        </p:nvSpPr>
        <p:spPr bwMode="auto">
          <a:xfrm>
            <a:off x="8834438" y="5210175"/>
            <a:ext cx="15875" cy="63500"/>
          </a:xfrm>
          <a:custGeom>
            <a:avLst/>
            <a:gdLst>
              <a:gd name="T0" fmla="*/ 0 w 4"/>
              <a:gd name="T1" fmla="*/ 0 h 17"/>
              <a:gd name="T2" fmla="*/ 0 w 4"/>
              <a:gd name="T3" fmla="*/ 2147483647 h 17"/>
              <a:gd name="T4" fmla="*/ 2147483647 w 4"/>
              <a:gd name="T5" fmla="*/ 2147483647 h 17"/>
              <a:gd name="T6" fmla="*/ 0 w 4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17">
                <a:moveTo>
                  <a:pt x="0" y="0"/>
                </a:moveTo>
                <a:cubicBezTo>
                  <a:pt x="0" y="17"/>
                  <a:pt x="0" y="17"/>
                  <a:pt x="0" y="17"/>
                </a:cubicBezTo>
                <a:cubicBezTo>
                  <a:pt x="3" y="15"/>
                  <a:pt x="4" y="12"/>
                  <a:pt x="4" y="9"/>
                </a:cubicBezTo>
                <a:cubicBezTo>
                  <a:pt x="4" y="5"/>
                  <a:pt x="3" y="2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58" name="Freeform 92"/>
          <p:cNvSpPr>
            <a:spLocks/>
          </p:cNvSpPr>
          <p:nvPr/>
        </p:nvSpPr>
        <p:spPr bwMode="auto">
          <a:xfrm>
            <a:off x="8782050" y="5111750"/>
            <a:ext cx="15875" cy="49213"/>
          </a:xfrm>
          <a:custGeom>
            <a:avLst/>
            <a:gdLst>
              <a:gd name="T0" fmla="*/ 0 w 4"/>
              <a:gd name="T1" fmla="*/ 2147483647 h 13"/>
              <a:gd name="T2" fmla="*/ 2147483647 w 4"/>
              <a:gd name="T3" fmla="*/ 2147483647 h 13"/>
              <a:gd name="T4" fmla="*/ 2147483647 w 4"/>
              <a:gd name="T5" fmla="*/ 0 h 13"/>
              <a:gd name="T6" fmla="*/ 0 w 4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13">
                <a:moveTo>
                  <a:pt x="0" y="6"/>
                </a:moveTo>
                <a:cubicBezTo>
                  <a:pt x="0" y="9"/>
                  <a:pt x="1" y="11"/>
                  <a:pt x="4" y="13"/>
                </a:cubicBezTo>
                <a:cubicBezTo>
                  <a:pt x="4" y="0"/>
                  <a:pt x="4" y="0"/>
                  <a:pt x="4" y="0"/>
                </a:cubicBezTo>
                <a:cubicBezTo>
                  <a:pt x="1" y="1"/>
                  <a:pt x="0" y="4"/>
                  <a:pt x="0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59" name="Freeform 93"/>
          <p:cNvSpPr>
            <a:spLocks noEditPoints="1"/>
          </p:cNvSpPr>
          <p:nvPr/>
        </p:nvSpPr>
        <p:spPr bwMode="auto">
          <a:xfrm>
            <a:off x="8578850" y="4856163"/>
            <a:ext cx="455613" cy="534987"/>
          </a:xfrm>
          <a:custGeom>
            <a:avLst/>
            <a:gdLst>
              <a:gd name="T0" fmla="*/ 2147483647 w 121"/>
              <a:gd name="T1" fmla="*/ 2147483647 h 142"/>
              <a:gd name="T2" fmla="*/ 2147483647 w 121"/>
              <a:gd name="T3" fmla="*/ 2147483647 h 142"/>
              <a:gd name="T4" fmla="*/ 2147483647 w 121"/>
              <a:gd name="T5" fmla="*/ 2147483647 h 142"/>
              <a:gd name="T6" fmla="*/ 2147483647 w 121"/>
              <a:gd name="T7" fmla="*/ 2147483647 h 142"/>
              <a:gd name="T8" fmla="*/ 2147483647 w 121"/>
              <a:gd name="T9" fmla="*/ 2147483647 h 142"/>
              <a:gd name="T10" fmla="*/ 2147483647 w 121"/>
              <a:gd name="T11" fmla="*/ 2147483647 h 142"/>
              <a:gd name="T12" fmla="*/ 2147483647 w 121"/>
              <a:gd name="T13" fmla="*/ 0 h 142"/>
              <a:gd name="T14" fmla="*/ 2147483647 w 121"/>
              <a:gd name="T15" fmla="*/ 2147483647 h 142"/>
              <a:gd name="T16" fmla="*/ 2147483647 w 121"/>
              <a:gd name="T17" fmla="*/ 2147483647 h 142"/>
              <a:gd name="T18" fmla="*/ 2147483647 w 121"/>
              <a:gd name="T19" fmla="*/ 2147483647 h 142"/>
              <a:gd name="T20" fmla="*/ 2147483647 w 121"/>
              <a:gd name="T21" fmla="*/ 2147483647 h 142"/>
              <a:gd name="T22" fmla="*/ 2147483647 w 121"/>
              <a:gd name="T23" fmla="*/ 2147483647 h 142"/>
              <a:gd name="T24" fmla="*/ 2147483647 w 121"/>
              <a:gd name="T25" fmla="*/ 2147483647 h 142"/>
              <a:gd name="T26" fmla="*/ 0 w 121"/>
              <a:gd name="T27" fmla="*/ 2147483647 h 142"/>
              <a:gd name="T28" fmla="*/ 2147483647 w 121"/>
              <a:gd name="T29" fmla="*/ 2147483647 h 142"/>
              <a:gd name="T30" fmla="*/ 2147483647 w 121"/>
              <a:gd name="T31" fmla="*/ 2147483647 h 142"/>
              <a:gd name="T32" fmla="*/ 2147483647 w 121"/>
              <a:gd name="T33" fmla="*/ 2147483647 h 142"/>
              <a:gd name="T34" fmla="*/ 2147483647 w 121"/>
              <a:gd name="T35" fmla="*/ 2147483647 h 142"/>
              <a:gd name="T36" fmla="*/ 2147483647 w 121"/>
              <a:gd name="T37" fmla="*/ 2147483647 h 142"/>
              <a:gd name="T38" fmla="*/ 2147483647 w 121"/>
              <a:gd name="T39" fmla="*/ 2147483647 h 142"/>
              <a:gd name="T40" fmla="*/ 2147483647 w 121"/>
              <a:gd name="T41" fmla="*/ 2147483647 h 142"/>
              <a:gd name="T42" fmla="*/ 2147483647 w 121"/>
              <a:gd name="T43" fmla="*/ 2147483647 h 142"/>
              <a:gd name="T44" fmla="*/ 2147483647 w 121"/>
              <a:gd name="T45" fmla="*/ 2147483647 h 142"/>
              <a:gd name="T46" fmla="*/ 2147483647 w 121"/>
              <a:gd name="T47" fmla="*/ 2147483647 h 142"/>
              <a:gd name="T48" fmla="*/ 2147483647 w 121"/>
              <a:gd name="T49" fmla="*/ 2147483647 h 142"/>
              <a:gd name="T50" fmla="*/ 2147483647 w 121"/>
              <a:gd name="T51" fmla="*/ 2147483647 h 142"/>
              <a:gd name="T52" fmla="*/ 2147483647 w 121"/>
              <a:gd name="T53" fmla="*/ 2147483647 h 142"/>
              <a:gd name="T54" fmla="*/ 2147483647 w 121"/>
              <a:gd name="T55" fmla="*/ 2147483647 h 142"/>
              <a:gd name="T56" fmla="*/ 2147483647 w 121"/>
              <a:gd name="T57" fmla="*/ 2147483647 h 142"/>
              <a:gd name="T58" fmla="*/ 2147483647 w 121"/>
              <a:gd name="T59" fmla="*/ 2147483647 h 142"/>
              <a:gd name="T60" fmla="*/ 2147483647 w 121"/>
              <a:gd name="T61" fmla="*/ 2147483647 h 142"/>
              <a:gd name="T62" fmla="*/ 2147483647 w 121"/>
              <a:gd name="T63" fmla="*/ 2147483647 h 142"/>
              <a:gd name="T64" fmla="*/ 2147483647 w 121"/>
              <a:gd name="T65" fmla="*/ 2147483647 h 142"/>
              <a:gd name="T66" fmla="*/ 2147483647 w 121"/>
              <a:gd name="T67" fmla="*/ 2147483647 h 142"/>
              <a:gd name="T68" fmla="*/ 2147483647 w 121"/>
              <a:gd name="T69" fmla="*/ 2147483647 h 142"/>
              <a:gd name="T70" fmla="*/ 2147483647 w 121"/>
              <a:gd name="T71" fmla="*/ 2147483647 h 14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21" h="142">
                <a:moveTo>
                  <a:pt x="73" y="34"/>
                </a:moveTo>
                <a:cubicBezTo>
                  <a:pt x="81" y="26"/>
                  <a:pt x="86" y="12"/>
                  <a:pt x="87" y="9"/>
                </a:cubicBezTo>
                <a:cubicBezTo>
                  <a:pt x="88" y="7"/>
                  <a:pt x="88" y="5"/>
                  <a:pt x="86" y="4"/>
                </a:cubicBezTo>
                <a:cubicBezTo>
                  <a:pt x="85" y="3"/>
                  <a:pt x="83" y="3"/>
                  <a:pt x="81" y="3"/>
                </a:cubicBezTo>
                <a:cubicBezTo>
                  <a:pt x="81" y="4"/>
                  <a:pt x="76" y="6"/>
                  <a:pt x="72" y="6"/>
                </a:cubicBezTo>
                <a:cubicBezTo>
                  <a:pt x="71" y="6"/>
                  <a:pt x="71" y="6"/>
                  <a:pt x="69" y="4"/>
                </a:cubicBezTo>
                <a:cubicBezTo>
                  <a:pt x="68" y="3"/>
                  <a:pt x="65" y="0"/>
                  <a:pt x="60" y="0"/>
                </a:cubicBezTo>
                <a:cubicBezTo>
                  <a:pt x="56" y="0"/>
                  <a:pt x="53" y="3"/>
                  <a:pt x="51" y="4"/>
                </a:cubicBezTo>
                <a:cubicBezTo>
                  <a:pt x="50" y="6"/>
                  <a:pt x="50" y="6"/>
                  <a:pt x="49" y="6"/>
                </a:cubicBezTo>
                <a:cubicBezTo>
                  <a:pt x="45" y="6"/>
                  <a:pt x="40" y="4"/>
                  <a:pt x="40" y="3"/>
                </a:cubicBezTo>
                <a:cubicBezTo>
                  <a:pt x="38" y="3"/>
                  <a:pt x="36" y="3"/>
                  <a:pt x="35" y="4"/>
                </a:cubicBezTo>
                <a:cubicBezTo>
                  <a:pt x="33" y="5"/>
                  <a:pt x="33" y="7"/>
                  <a:pt x="34" y="9"/>
                </a:cubicBezTo>
                <a:cubicBezTo>
                  <a:pt x="35" y="12"/>
                  <a:pt x="40" y="26"/>
                  <a:pt x="48" y="34"/>
                </a:cubicBezTo>
                <a:cubicBezTo>
                  <a:pt x="24" y="44"/>
                  <a:pt x="0" y="79"/>
                  <a:pt x="0" y="103"/>
                </a:cubicBezTo>
                <a:cubicBezTo>
                  <a:pt x="0" y="137"/>
                  <a:pt x="30" y="142"/>
                  <a:pt x="60" y="142"/>
                </a:cubicBezTo>
                <a:cubicBezTo>
                  <a:pt x="90" y="142"/>
                  <a:pt x="121" y="137"/>
                  <a:pt x="121" y="103"/>
                </a:cubicBezTo>
                <a:cubicBezTo>
                  <a:pt x="121" y="79"/>
                  <a:pt x="97" y="44"/>
                  <a:pt x="73" y="34"/>
                </a:cubicBezTo>
                <a:close/>
                <a:moveTo>
                  <a:pt x="68" y="117"/>
                </a:moveTo>
                <a:cubicBezTo>
                  <a:pt x="68" y="125"/>
                  <a:pt x="68" y="125"/>
                  <a:pt x="68" y="125"/>
                </a:cubicBezTo>
                <a:cubicBezTo>
                  <a:pt x="58" y="125"/>
                  <a:pt x="58" y="125"/>
                  <a:pt x="58" y="125"/>
                </a:cubicBezTo>
                <a:cubicBezTo>
                  <a:pt x="58" y="118"/>
                  <a:pt x="58" y="118"/>
                  <a:pt x="58" y="118"/>
                </a:cubicBezTo>
                <a:cubicBezTo>
                  <a:pt x="53" y="118"/>
                  <a:pt x="48" y="116"/>
                  <a:pt x="45" y="115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50" y="110"/>
                  <a:pt x="54" y="112"/>
                  <a:pt x="58" y="112"/>
                </a:cubicBezTo>
                <a:cubicBezTo>
                  <a:pt x="58" y="90"/>
                  <a:pt x="58" y="90"/>
                  <a:pt x="58" y="90"/>
                </a:cubicBezTo>
                <a:cubicBezTo>
                  <a:pt x="51" y="86"/>
                  <a:pt x="47" y="82"/>
                  <a:pt x="47" y="75"/>
                </a:cubicBezTo>
                <a:cubicBezTo>
                  <a:pt x="47" y="68"/>
                  <a:pt x="51" y="63"/>
                  <a:pt x="58" y="61"/>
                </a:cubicBezTo>
                <a:cubicBezTo>
                  <a:pt x="58" y="53"/>
                  <a:pt x="58" y="53"/>
                  <a:pt x="58" y="53"/>
                </a:cubicBezTo>
                <a:cubicBezTo>
                  <a:pt x="68" y="53"/>
                  <a:pt x="68" y="53"/>
                  <a:pt x="68" y="53"/>
                </a:cubicBezTo>
                <a:cubicBezTo>
                  <a:pt x="68" y="60"/>
                  <a:pt x="68" y="60"/>
                  <a:pt x="68" y="60"/>
                </a:cubicBezTo>
                <a:cubicBezTo>
                  <a:pt x="72" y="60"/>
                  <a:pt x="76" y="61"/>
                  <a:pt x="78" y="62"/>
                </a:cubicBezTo>
                <a:cubicBezTo>
                  <a:pt x="76" y="68"/>
                  <a:pt x="76" y="68"/>
                  <a:pt x="76" y="68"/>
                </a:cubicBezTo>
                <a:cubicBezTo>
                  <a:pt x="74" y="68"/>
                  <a:pt x="71" y="66"/>
                  <a:pt x="68" y="66"/>
                </a:cubicBezTo>
                <a:cubicBezTo>
                  <a:pt x="68" y="86"/>
                  <a:pt x="68" y="86"/>
                  <a:pt x="68" y="86"/>
                </a:cubicBezTo>
                <a:cubicBezTo>
                  <a:pt x="76" y="90"/>
                  <a:pt x="80" y="94"/>
                  <a:pt x="80" y="102"/>
                </a:cubicBezTo>
                <a:cubicBezTo>
                  <a:pt x="80" y="109"/>
                  <a:pt x="76" y="115"/>
                  <a:pt x="68" y="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60" name="Oval 10"/>
          <p:cNvSpPr>
            <a:spLocks noChangeArrowheads="1"/>
          </p:cNvSpPr>
          <p:nvPr/>
        </p:nvSpPr>
        <p:spPr bwMode="auto">
          <a:xfrm>
            <a:off x="6251575" y="4792663"/>
            <a:ext cx="687388" cy="692150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761" name="Freeform 97"/>
          <p:cNvSpPr>
            <a:spLocks noEditPoints="1"/>
          </p:cNvSpPr>
          <p:nvPr/>
        </p:nvSpPr>
        <p:spPr bwMode="auto">
          <a:xfrm>
            <a:off x="6307138" y="4860925"/>
            <a:ext cx="563562" cy="560388"/>
          </a:xfrm>
          <a:custGeom>
            <a:avLst/>
            <a:gdLst>
              <a:gd name="T0" fmla="*/ 2147483647 w 150"/>
              <a:gd name="T1" fmla="*/ 2147483647 h 149"/>
              <a:gd name="T2" fmla="*/ 2147483647 w 150"/>
              <a:gd name="T3" fmla="*/ 2147483647 h 149"/>
              <a:gd name="T4" fmla="*/ 2147483647 w 150"/>
              <a:gd name="T5" fmla="*/ 2147483647 h 149"/>
              <a:gd name="T6" fmla="*/ 2147483647 w 150"/>
              <a:gd name="T7" fmla="*/ 2147483647 h 149"/>
              <a:gd name="T8" fmla="*/ 2147483647 w 150"/>
              <a:gd name="T9" fmla="*/ 2147483647 h 149"/>
              <a:gd name="T10" fmla="*/ 2147483647 w 150"/>
              <a:gd name="T11" fmla="*/ 2147483647 h 149"/>
              <a:gd name="T12" fmla="*/ 2147483647 w 150"/>
              <a:gd name="T13" fmla="*/ 2147483647 h 149"/>
              <a:gd name="T14" fmla="*/ 2147483647 w 150"/>
              <a:gd name="T15" fmla="*/ 2147483647 h 149"/>
              <a:gd name="T16" fmla="*/ 2147483647 w 150"/>
              <a:gd name="T17" fmla="*/ 2147483647 h 149"/>
              <a:gd name="T18" fmla="*/ 2147483647 w 150"/>
              <a:gd name="T19" fmla="*/ 2147483647 h 149"/>
              <a:gd name="T20" fmla="*/ 2147483647 w 150"/>
              <a:gd name="T21" fmla="*/ 2147483647 h 149"/>
              <a:gd name="T22" fmla="*/ 2147483647 w 150"/>
              <a:gd name="T23" fmla="*/ 2147483647 h 149"/>
              <a:gd name="T24" fmla="*/ 2147483647 w 150"/>
              <a:gd name="T25" fmla="*/ 2147483647 h 149"/>
              <a:gd name="T26" fmla="*/ 2147483647 w 150"/>
              <a:gd name="T27" fmla="*/ 2147483647 h 149"/>
              <a:gd name="T28" fmla="*/ 2147483647 w 150"/>
              <a:gd name="T29" fmla="*/ 2147483647 h 149"/>
              <a:gd name="T30" fmla="*/ 2147483647 w 150"/>
              <a:gd name="T31" fmla="*/ 2147483647 h 149"/>
              <a:gd name="T32" fmla="*/ 2147483647 w 150"/>
              <a:gd name="T33" fmla="*/ 2147483647 h 149"/>
              <a:gd name="T34" fmla="*/ 2147483647 w 150"/>
              <a:gd name="T35" fmla="*/ 2147483647 h 149"/>
              <a:gd name="T36" fmla="*/ 2147483647 w 150"/>
              <a:gd name="T37" fmla="*/ 2147483647 h 149"/>
              <a:gd name="T38" fmla="*/ 2147483647 w 150"/>
              <a:gd name="T39" fmla="*/ 2147483647 h 149"/>
              <a:gd name="T40" fmla="*/ 2147483647 w 150"/>
              <a:gd name="T41" fmla="*/ 2147483647 h 149"/>
              <a:gd name="T42" fmla="*/ 2147483647 w 150"/>
              <a:gd name="T43" fmla="*/ 2147483647 h 149"/>
              <a:gd name="T44" fmla="*/ 2147483647 w 150"/>
              <a:gd name="T45" fmla="*/ 2147483647 h 149"/>
              <a:gd name="T46" fmla="*/ 2147483647 w 150"/>
              <a:gd name="T47" fmla="*/ 2147483647 h 149"/>
              <a:gd name="T48" fmla="*/ 2147483647 w 150"/>
              <a:gd name="T49" fmla="*/ 2147483647 h 149"/>
              <a:gd name="T50" fmla="*/ 2147483647 w 150"/>
              <a:gd name="T51" fmla="*/ 2147483647 h 149"/>
              <a:gd name="T52" fmla="*/ 2147483647 w 150"/>
              <a:gd name="T53" fmla="*/ 2147483647 h 149"/>
              <a:gd name="T54" fmla="*/ 2147483647 w 150"/>
              <a:gd name="T55" fmla="*/ 2147483647 h 149"/>
              <a:gd name="T56" fmla="*/ 2147483647 w 150"/>
              <a:gd name="T57" fmla="*/ 2147483647 h 149"/>
              <a:gd name="T58" fmla="*/ 2147483647 w 150"/>
              <a:gd name="T59" fmla="*/ 2147483647 h 149"/>
              <a:gd name="T60" fmla="*/ 2147483647 w 150"/>
              <a:gd name="T61" fmla="*/ 2147483647 h 149"/>
              <a:gd name="T62" fmla="*/ 2147483647 w 150"/>
              <a:gd name="T63" fmla="*/ 2147483647 h 149"/>
              <a:gd name="T64" fmla="*/ 2147483647 w 150"/>
              <a:gd name="T65" fmla="*/ 2147483647 h 149"/>
              <a:gd name="T66" fmla="*/ 2147483647 w 150"/>
              <a:gd name="T67" fmla="*/ 2147483647 h 149"/>
              <a:gd name="T68" fmla="*/ 2147483647 w 150"/>
              <a:gd name="T69" fmla="*/ 2147483647 h 149"/>
              <a:gd name="T70" fmla="*/ 2147483647 w 150"/>
              <a:gd name="T71" fmla="*/ 2147483647 h 149"/>
              <a:gd name="T72" fmla="*/ 2147483647 w 150"/>
              <a:gd name="T73" fmla="*/ 2147483647 h 149"/>
              <a:gd name="T74" fmla="*/ 2147483647 w 150"/>
              <a:gd name="T75" fmla="*/ 2147483647 h 14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50" h="149">
                <a:moveTo>
                  <a:pt x="94" y="3"/>
                </a:moveTo>
                <a:cubicBezTo>
                  <a:pt x="91" y="0"/>
                  <a:pt x="85" y="0"/>
                  <a:pt x="82" y="3"/>
                </a:cubicBezTo>
                <a:cubicBezTo>
                  <a:pt x="4" y="81"/>
                  <a:pt x="4" y="81"/>
                  <a:pt x="4" y="81"/>
                </a:cubicBezTo>
                <a:cubicBezTo>
                  <a:pt x="0" y="85"/>
                  <a:pt x="0" y="90"/>
                  <a:pt x="4" y="93"/>
                </a:cubicBezTo>
                <a:cubicBezTo>
                  <a:pt x="57" y="146"/>
                  <a:pt x="57" y="146"/>
                  <a:pt x="57" y="146"/>
                </a:cubicBezTo>
                <a:cubicBezTo>
                  <a:pt x="60" y="149"/>
                  <a:pt x="65" y="149"/>
                  <a:pt x="68" y="146"/>
                </a:cubicBezTo>
                <a:cubicBezTo>
                  <a:pt x="147" y="68"/>
                  <a:pt x="147" y="68"/>
                  <a:pt x="147" y="68"/>
                </a:cubicBezTo>
                <a:cubicBezTo>
                  <a:pt x="150" y="64"/>
                  <a:pt x="150" y="59"/>
                  <a:pt x="147" y="56"/>
                </a:cubicBezTo>
                <a:lnTo>
                  <a:pt x="94" y="3"/>
                </a:lnTo>
                <a:close/>
                <a:moveTo>
                  <a:pt x="144" y="62"/>
                </a:moveTo>
                <a:cubicBezTo>
                  <a:pt x="86" y="74"/>
                  <a:pt x="86" y="74"/>
                  <a:pt x="86" y="74"/>
                </a:cubicBezTo>
                <a:cubicBezTo>
                  <a:pt x="85" y="74"/>
                  <a:pt x="85" y="74"/>
                  <a:pt x="84" y="74"/>
                </a:cubicBezTo>
                <a:cubicBezTo>
                  <a:pt x="83" y="76"/>
                  <a:pt x="82" y="78"/>
                  <a:pt x="81" y="80"/>
                </a:cubicBezTo>
                <a:cubicBezTo>
                  <a:pt x="81" y="80"/>
                  <a:pt x="81" y="80"/>
                  <a:pt x="81" y="80"/>
                </a:cubicBezTo>
                <a:cubicBezTo>
                  <a:pt x="79" y="81"/>
                  <a:pt x="77" y="83"/>
                  <a:pt x="75" y="83"/>
                </a:cubicBezTo>
                <a:cubicBezTo>
                  <a:pt x="75" y="84"/>
                  <a:pt x="75" y="85"/>
                  <a:pt x="75" y="85"/>
                </a:cubicBezTo>
                <a:cubicBezTo>
                  <a:pt x="63" y="143"/>
                  <a:pt x="63" y="143"/>
                  <a:pt x="63" y="143"/>
                </a:cubicBezTo>
                <a:cubicBezTo>
                  <a:pt x="63" y="143"/>
                  <a:pt x="63" y="144"/>
                  <a:pt x="62" y="144"/>
                </a:cubicBezTo>
                <a:cubicBezTo>
                  <a:pt x="62" y="145"/>
                  <a:pt x="61" y="145"/>
                  <a:pt x="60" y="145"/>
                </a:cubicBezTo>
                <a:cubicBezTo>
                  <a:pt x="59" y="144"/>
                  <a:pt x="58" y="143"/>
                  <a:pt x="58" y="142"/>
                </a:cubicBezTo>
                <a:cubicBezTo>
                  <a:pt x="70" y="85"/>
                  <a:pt x="70" y="85"/>
                  <a:pt x="70" y="85"/>
                </a:cubicBezTo>
                <a:cubicBezTo>
                  <a:pt x="8" y="91"/>
                  <a:pt x="8" y="91"/>
                  <a:pt x="8" y="91"/>
                </a:cubicBezTo>
                <a:cubicBezTo>
                  <a:pt x="6" y="92"/>
                  <a:pt x="5" y="91"/>
                  <a:pt x="5" y="89"/>
                </a:cubicBezTo>
                <a:cubicBezTo>
                  <a:pt x="5" y="88"/>
                  <a:pt x="6" y="87"/>
                  <a:pt x="7" y="87"/>
                </a:cubicBezTo>
                <a:cubicBezTo>
                  <a:pt x="70" y="80"/>
                  <a:pt x="70" y="80"/>
                  <a:pt x="70" y="80"/>
                </a:cubicBezTo>
                <a:cubicBezTo>
                  <a:pt x="70" y="80"/>
                  <a:pt x="71" y="80"/>
                  <a:pt x="72" y="80"/>
                </a:cubicBezTo>
                <a:cubicBezTo>
                  <a:pt x="74" y="79"/>
                  <a:pt x="76" y="78"/>
                  <a:pt x="77" y="76"/>
                </a:cubicBezTo>
                <a:cubicBezTo>
                  <a:pt x="79" y="75"/>
                  <a:pt x="80" y="73"/>
                  <a:pt x="80" y="71"/>
                </a:cubicBezTo>
                <a:cubicBezTo>
                  <a:pt x="81" y="70"/>
                  <a:pt x="81" y="70"/>
                  <a:pt x="81" y="69"/>
                </a:cubicBezTo>
                <a:cubicBezTo>
                  <a:pt x="87" y="6"/>
                  <a:pt x="87" y="6"/>
                  <a:pt x="87" y="6"/>
                </a:cubicBezTo>
                <a:cubicBezTo>
                  <a:pt x="87" y="6"/>
                  <a:pt x="87" y="6"/>
                  <a:pt x="87" y="6"/>
                </a:cubicBezTo>
                <a:cubicBezTo>
                  <a:pt x="88" y="5"/>
                  <a:pt x="89" y="4"/>
                  <a:pt x="90" y="4"/>
                </a:cubicBezTo>
                <a:cubicBezTo>
                  <a:pt x="91" y="4"/>
                  <a:pt x="92" y="6"/>
                  <a:pt x="92" y="7"/>
                </a:cubicBezTo>
                <a:cubicBezTo>
                  <a:pt x="86" y="69"/>
                  <a:pt x="86" y="69"/>
                  <a:pt x="86" y="69"/>
                </a:cubicBezTo>
                <a:cubicBezTo>
                  <a:pt x="143" y="58"/>
                  <a:pt x="143" y="58"/>
                  <a:pt x="143" y="58"/>
                </a:cubicBezTo>
                <a:cubicBezTo>
                  <a:pt x="143" y="58"/>
                  <a:pt x="143" y="58"/>
                  <a:pt x="143" y="58"/>
                </a:cubicBezTo>
                <a:cubicBezTo>
                  <a:pt x="144" y="57"/>
                  <a:pt x="145" y="58"/>
                  <a:pt x="145" y="60"/>
                </a:cubicBezTo>
                <a:cubicBezTo>
                  <a:pt x="146" y="61"/>
                  <a:pt x="145" y="62"/>
                  <a:pt x="144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62" name="Oval 8"/>
          <p:cNvSpPr>
            <a:spLocks noChangeArrowheads="1"/>
          </p:cNvSpPr>
          <p:nvPr/>
        </p:nvSpPr>
        <p:spPr bwMode="auto">
          <a:xfrm>
            <a:off x="4046538" y="4794250"/>
            <a:ext cx="692150" cy="690563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27763" name="组合 124"/>
          <p:cNvGrpSpPr>
            <a:grpSpLocks/>
          </p:cNvGrpSpPr>
          <p:nvPr/>
        </p:nvGrpSpPr>
        <p:grpSpPr bwMode="auto">
          <a:xfrm>
            <a:off x="4206875" y="4872038"/>
            <a:ext cx="369888" cy="474662"/>
            <a:chOff x="0" y="0"/>
            <a:chExt cx="369888" cy="474662"/>
          </a:xfrm>
        </p:grpSpPr>
        <p:sp>
          <p:nvSpPr>
            <p:cNvPr id="27825" name="Freeform 105"/>
            <p:cNvSpPr>
              <a:spLocks/>
            </p:cNvSpPr>
            <p:nvPr/>
          </p:nvSpPr>
          <p:spPr bwMode="auto">
            <a:xfrm>
              <a:off x="7938" y="0"/>
              <a:ext cx="354013" cy="177800"/>
            </a:xfrm>
            <a:custGeom>
              <a:avLst/>
              <a:gdLst>
                <a:gd name="T0" fmla="*/ 0 w 223"/>
                <a:gd name="T1" fmla="*/ 2147483647 h 112"/>
                <a:gd name="T2" fmla="*/ 2147483647 w 223"/>
                <a:gd name="T3" fmla="*/ 2147483647 h 112"/>
                <a:gd name="T4" fmla="*/ 2147483647 w 223"/>
                <a:gd name="T5" fmla="*/ 2147483647 h 112"/>
                <a:gd name="T6" fmla="*/ 2147483647 w 223"/>
                <a:gd name="T7" fmla="*/ 2147483647 h 112"/>
                <a:gd name="T8" fmla="*/ 2147483647 w 223"/>
                <a:gd name="T9" fmla="*/ 2147483647 h 112"/>
                <a:gd name="T10" fmla="*/ 2147483647 w 223"/>
                <a:gd name="T11" fmla="*/ 2147483647 h 112"/>
                <a:gd name="T12" fmla="*/ 2147483647 w 223"/>
                <a:gd name="T13" fmla="*/ 0 h 112"/>
                <a:gd name="T14" fmla="*/ 0 w 223"/>
                <a:gd name="T15" fmla="*/ 2147483647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3" h="112">
                  <a:moveTo>
                    <a:pt x="0" y="112"/>
                  </a:moveTo>
                  <a:lnTo>
                    <a:pt x="38" y="112"/>
                  </a:lnTo>
                  <a:lnTo>
                    <a:pt x="161" y="26"/>
                  </a:lnTo>
                  <a:lnTo>
                    <a:pt x="209" y="112"/>
                  </a:lnTo>
                  <a:lnTo>
                    <a:pt x="138" y="112"/>
                  </a:lnTo>
                  <a:lnTo>
                    <a:pt x="223" y="112"/>
                  </a:lnTo>
                  <a:lnTo>
                    <a:pt x="166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826" name="Freeform 106"/>
            <p:cNvSpPr>
              <a:spLocks/>
            </p:cNvSpPr>
            <p:nvPr/>
          </p:nvSpPr>
          <p:spPr bwMode="auto">
            <a:xfrm>
              <a:off x="142875" y="131762"/>
              <a:ext cx="46038" cy="49213"/>
            </a:xfrm>
            <a:custGeom>
              <a:avLst/>
              <a:gdLst>
                <a:gd name="T0" fmla="*/ 2147483647 w 12"/>
                <a:gd name="T1" fmla="*/ 2147483647 h 13"/>
                <a:gd name="T2" fmla="*/ 2147483647 w 12"/>
                <a:gd name="T3" fmla="*/ 2147483647 h 13"/>
                <a:gd name="T4" fmla="*/ 2147483647 w 12"/>
                <a:gd name="T5" fmla="*/ 0 h 13"/>
                <a:gd name="T6" fmla="*/ 2147483647 w 12"/>
                <a:gd name="T7" fmla="*/ 0 h 13"/>
                <a:gd name="T8" fmla="*/ 2147483647 w 12"/>
                <a:gd name="T9" fmla="*/ 0 h 13"/>
                <a:gd name="T10" fmla="*/ 2147483647 w 12"/>
                <a:gd name="T11" fmla="*/ 0 h 13"/>
                <a:gd name="T12" fmla="*/ 2147483647 w 12"/>
                <a:gd name="T13" fmla="*/ 2147483647 h 13"/>
                <a:gd name="T14" fmla="*/ 2147483647 w 12"/>
                <a:gd name="T15" fmla="*/ 2147483647 h 13"/>
                <a:gd name="T16" fmla="*/ 2147483647 w 12"/>
                <a:gd name="T17" fmla="*/ 2147483647 h 13"/>
                <a:gd name="T18" fmla="*/ 0 w 12"/>
                <a:gd name="T19" fmla="*/ 2147483647 h 13"/>
                <a:gd name="T20" fmla="*/ 0 w 12"/>
                <a:gd name="T21" fmla="*/ 2147483647 h 13"/>
                <a:gd name="T22" fmla="*/ 2147483647 w 12"/>
                <a:gd name="T23" fmla="*/ 2147483647 h 13"/>
                <a:gd name="T24" fmla="*/ 2147483647 w 12"/>
                <a:gd name="T25" fmla="*/ 2147483647 h 13"/>
                <a:gd name="T26" fmla="*/ 2147483647 w 12"/>
                <a:gd name="T27" fmla="*/ 2147483647 h 13"/>
                <a:gd name="T28" fmla="*/ 2147483647 w 12"/>
                <a:gd name="T29" fmla="*/ 2147483647 h 13"/>
                <a:gd name="T30" fmla="*/ 2147483647 w 12"/>
                <a:gd name="T31" fmla="*/ 2147483647 h 13"/>
                <a:gd name="T32" fmla="*/ 2147483647 w 12"/>
                <a:gd name="T33" fmla="*/ 2147483647 h 13"/>
                <a:gd name="T34" fmla="*/ 2147483647 w 12"/>
                <a:gd name="T35" fmla="*/ 2147483647 h 13"/>
                <a:gd name="T36" fmla="*/ 2147483647 w 12"/>
                <a:gd name="T37" fmla="*/ 2147483647 h 13"/>
                <a:gd name="T38" fmla="*/ 2147483647 w 12"/>
                <a:gd name="T39" fmla="*/ 2147483647 h 13"/>
                <a:gd name="T40" fmla="*/ 2147483647 w 12"/>
                <a:gd name="T41" fmla="*/ 2147483647 h 13"/>
                <a:gd name="T42" fmla="*/ 2147483647 w 12"/>
                <a:gd name="T43" fmla="*/ 2147483647 h 13"/>
                <a:gd name="T44" fmla="*/ 2147483647 w 12"/>
                <a:gd name="T45" fmla="*/ 2147483647 h 13"/>
                <a:gd name="T46" fmla="*/ 2147483647 w 12"/>
                <a:gd name="T47" fmla="*/ 2147483647 h 13"/>
                <a:gd name="T48" fmla="*/ 2147483647 w 12"/>
                <a:gd name="T49" fmla="*/ 2147483647 h 13"/>
                <a:gd name="T50" fmla="*/ 2147483647 w 12"/>
                <a:gd name="T51" fmla="*/ 2147483647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" h="13">
                  <a:moveTo>
                    <a:pt x="9" y="7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7" y="10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10" y="13"/>
                    <a:pt x="10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1" y="11"/>
                    <a:pt x="12" y="11"/>
                    <a:pt x="12" y="11"/>
                  </a:cubicBezTo>
                  <a:cubicBezTo>
                    <a:pt x="12" y="11"/>
                    <a:pt x="12" y="10"/>
                    <a:pt x="11" y="10"/>
                  </a:cubicBezTo>
                  <a:cubicBezTo>
                    <a:pt x="11" y="10"/>
                    <a:pt x="10" y="9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827" name="Freeform 107"/>
            <p:cNvSpPr>
              <a:spLocks noEditPoints="1"/>
            </p:cNvSpPr>
            <p:nvPr/>
          </p:nvSpPr>
          <p:spPr bwMode="auto">
            <a:xfrm>
              <a:off x="169863" y="106362"/>
              <a:ext cx="52388" cy="55563"/>
            </a:xfrm>
            <a:custGeom>
              <a:avLst/>
              <a:gdLst>
                <a:gd name="T0" fmla="*/ 2147483647 w 14"/>
                <a:gd name="T1" fmla="*/ 2147483647 h 15"/>
                <a:gd name="T2" fmla="*/ 2147483647 w 14"/>
                <a:gd name="T3" fmla="*/ 2147483647 h 15"/>
                <a:gd name="T4" fmla="*/ 0 w 14"/>
                <a:gd name="T5" fmla="*/ 2147483647 h 15"/>
                <a:gd name="T6" fmla="*/ 2147483647 w 14"/>
                <a:gd name="T7" fmla="*/ 2147483647 h 15"/>
                <a:gd name="T8" fmla="*/ 2147483647 w 14"/>
                <a:gd name="T9" fmla="*/ 2147483647 h 15"/>
                <a:gd name="T10" fmla="*/ 2147483647 w 14"/>
                <a:gd name="T11" fmla="*/ 2147483647 h 15"/>
                <a:gd name="T12" fmla="*/ 2147483647 w 14"/>
                <a:gd name="T13" fmla="*/ 2147483647 h 15"/>
                <a:gd name="T14" fmla="*/ 2147483647 w 14"/>
                <a:gd name="T15" fmla="*/ 2147483647 h 15"/>
                <a:gd name="T16" fmla="*/ 2147483647 w 14"/>
                <a:gd name="T17" fmla="*/ 2147483647 h 15"/>
                <a:gd name="T18" fmla="*/ 2147483647 w 14"/>
                <a:gd name="T19" fmla="*/ 2147483647 h 15"/>
                <a:gd name="T20" fmla="*/ 2147483647 w 14"/>
                <a:gd name="T21" fmla="*/ 2147483647 h 15"/>
                <a:gd name="T22" fmla="*/ 2147483647 w 14"/>
                <a:gd name="T23" fmla="*/ 2147483647 h 15"/>
                <a:gd name="T24" fmla="*/ 2147483647 w 14"/>
                <a:gd name="T25" fmla="*/ 2147483647 h 15"/>
                <a:gd name="T26" fmla="*/ 2147483647 w 14"/>
                <a:gd name="T27" fmla="*/ 2147483647 h 15"/>
                <a:gd name="T28" fmla="*/ 2147483647 w 14"/>
                <a:gd name="T29" fmla="*/ 2147483647 h 15"/>
                <a:gd name="T30" fmla="*/ 2147483647 w 14"/>
                <a:gd name="T31" fmla="*/ 2147483647 h 15"/>
                <a:gd name="T32" fmla="*/ 2147483647 w 14"/>
                <a:gd name="T33" fmla="*/ 2147483647 h 15"/>
                <a:gd name="T34" fmla="*/ 2147483647 w 14"/>
                <a:gd name="T35" fmla="*/ 2147483647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" h="15">
                  <a:moveTo>
                    <a:pt x="8" y="1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1" y="3"/>
                    <a:pt x="1" y="4"/>
                    <a:pt x="0" y="6"/>
                  </a:cubicBezTo>
                  <a:cubicBezTo>
                    <a:pt x="0" y="8"/>
                    <a:pt x="1" y="10"/>
                    <a:pt x="2" y="11"/>
                  </a:cubicBezTo>
                  <a:cubicBezTo>
                    <a:pt x="3" y="13"/>
                    <a:pt x="5" y="14"/>
                    <a:pt x="7" y="14"/>
                  </a:cubicBezTo>
                  <a:cubicBezTo>
                    <a:pt x="8" y="15"/>
                    <a:pt x="10" y="14"/>
                    <a:pt x="11" y="13"/>
                  </a:cubicBezTo>
                  <a:cubicBezTo>
                    <a:pt x="13" y="12"/>
                    <a:pt x="14" y="11"/>
                    <a:pt x="14" y="9"/>
                  </a:cubicBezTo>
                  <a:cubicBezTo>
                    <a:pt x="14" y="7"/>
                    <a:pt x="13" y="5"/>
                    <a:pt x="12" y="4"/>
                  </a:cubicBezTo>
                  <a:cubicBezTo>
                    <a:pt x="11" y="2"/>
                    <a:pt x="9" y="1"/>
                    <a:pt x="8" y="1"/>
                  </a:cubicBezTo>
                  <a:close/>
                  <a:moveTo>
                    <a:pt x="9" y="10"/>
                  </a:move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6" y="10"/>
                    <a:pt x="5" y="9"/>
                  </a:cubicBezTo>
                  <a:cubicBezTo>
                    <a:pt x="5" y="8"/>
                    <a:pt x="4" y="8"/>
                    <a:pt x="4" y="7"/>
                  </a:cubicBezTo>
                  <a:cubicBezTo>
                    <a:pt x="4" y="6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8" y="5"/>
                    <a:pt x="9" y="5"/>
                    <a:pt x="9" y="6"/>
                  </a:cubicBezTo>
                  <a:cubicBezTo>
                    <a:pt x="9" y="7"/>
                    <a:pt x="10" y="7"/>
                    <a:pt x="10" y="8"/>
                  </a:cubicBezTo>
                  <a:cubicBezTo>
                    <a:pt x="10" y="9"/>
                    <a:pt x="9" y="9"/>
                    <a:pt x="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828" name="Freeform 108"/>
            <p:cNvSpPr>
              <a:spLocks noEditPoints="1"/>
            </p:cNvSpPr>
            <p:nvPr/>
          </p:nvSpPr>
          <p:spPr bwMode="auto">
            <a:xfrm>
              <a:off x="211138" y="76200"/>
              <a:ext cx="52388" cy="55563"/>
            </a:xfrm>
            <a:custGeom>
              <a:avLst/>
              <a:gdLst>
                <a:gd name="T0" fmla="*/ 2147483647 w 14"/>
                <a:gd name="T1" fmla="*/ 2147483647 h 15"/>
                <a:gd name="T2" fmla="*/ 2147483647 w 14"/>
                <a:gd name="T3" fmla="*/ 2147483647 h 15"/>
                <a:gd name="T4" fmla="*/ 0 w 14"/>
                <a:gd name="T5" fmla="*/ 2147483647 h 15"/>
                <a:gd name="T6" fmla="*/ 2147483647 w 14"/>
                <a:gd name="T7" fmla="*/ 2147483647 h 15"/>
                <a:gd name="T8" fmla="*/ 2147483647 w 14"/>
                <a:gd name="T9" fmla="*/ 2147483647 h 15"/>
                <a:gd name="T10" fmla="*/ 2147483647 w 14"/>
                <a:gd name="T11" fmla="*/ 2147483647 h 15"/>
                <a:gd name="T12" fmla="*/ 2147483647 w 14"/>
                <a:gd name="T13" fmla="*/ 2147483647 h 15"/>
                <a:gd name="T14" fmla="*/ 2147483647 w 14"/>
                <a:gd name="T15" fmla="*/ 2147483647 h 15"/>
                <a:gd name="T16" fmla="*/ 2147483647 w 14"/>
                <a:gd name="T17" fmla="*/ 2147483647 h 15"/>
                <a:gd name="T18" fmla="*/ 2147483647 w 14"/>
                <a:gd name="T19" fmla="*/ 2147483647 h 15"/>
                <a:gd name="T20" fmla="*/ 2147483647 w 14"/>
                <a:gd name="T21" fmla="*/ 2147483647 h 15"/>
                <a:gd name="T22" fmla="*/ 2147483647 w 14"/>
                <a:gd name="T23" fmla="*/ 2147483647 h 15"/>
                <a:gd name="T24" fmla="*/ 2147483647 w 14"/>
                <a:gd name="T25" fmla="*/ 2147483647 h 15"/>
                <a:gd name="T26" fmla="*/ 2147483647 w 14"/>
                <a:gd name="T27" fmla="*/ 2147483647 h 15"/>
                <a:gd name="T28" fmla="*/ 2147483647 w 14"/>
                <a:gd name="T29" fmla="*/ 2147483647 h 15"/>
                <a:gd name="T30" fmla="*/ 2147483647 w 14"/>
                <a:gd name="T31" fmla="*/ 2147483647 h 15"/>
                <a:gd name="T32" fmla="*/ 2147483647 w 14"/>
                <a:gd name="T33" fmla="*/ 2147483647 h 15"/>
                <a:gd name="T34" fmla="*/ 2147483647 w 14"/>
                <a:gd name="T35" fmla="*/ 2147483647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" h="15">
                  <a:moveTo>
                    <a:pt x="8" y="1"/>
                  </a:moveTo>
                  <a:cubicBezTo>
                    <a:pt x="6" y="0"/>
                    <a:pt x="4" y="0"/>
                    <a:pt x="3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8"/>
                    <a:pt x="1" y="9"/>
                    <a:pt x="2" y="11"/>
                  </a:cubicBezTo>
                  <a:cubicBezTo>
                    <a:pt x="3" y="13"/>
                    <a:pt x="5" y="14"/>
                    <a:pt x="6" y="14"/>
                  </a:cubicBezTo>
                  <a:cubicBezTo>
                    <a:pt x="8" y="15"/>
                    <a:pt x="10" y="14"/>
                    <a:pt x="11" y="13"/>
                  </a:cubicBezTo>
                  <a:cubicBezTo>
                    <a:pt x="13" y="12"/>
                    <a:pt x="14" y="11"/>
                    <a:pt x="14" y="9"/>
                  </a:cubicBezTo>
                  <a:cubicBezTo>
                    <a:pt x="14" y="7"/>
                    <a:pt x="13" y="5"/>
                    <a:pt x="12" y="4"/>
                  </a:cubicBezTo>
                  <a:cubicBezTo>
                    <a:pt x="11" y="2"/>
                    <a:pt x="9" y="1"/>
                    <a:pt x="8" y="1"/>
                  </a:cubicBezTo>
                  <a:close/>
                  <a:moveTo>
                    <a:pt x="9" y="10"/>
                  </a:move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6" y="9"/>
                    <a:pt x="5" y="9"/>
                  </a:cubicBezTo>
                  <a:cubicBezTo>
                    <a:pt x="5" y="8"/>
                    <a:pt x="4" y="7"/>
                    <a:pt x="4" y="7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6" y="4"/>
                    <a:pt x="6" y="4"/>
                    <a:pt x="7" y="5"/>
                  </a:cubicBezTo>
                  <a:cubicBezTo>
                    <a:pt x="8" y="5"/>
                    <a:pt x="8" y="5"/>
                    <a:pt x="9" y="6"/>
                  </a:cubicBezTo>
                  <a:cubicBezTo>
                    <a:pt x="9" y="6"/>
                    <a:pt x="10" y="7"/>
                    <a:pt x="10" y="8"/>
                  </a:cubicBezTo>
                  <a:cubicBezTo>
                    <a:pt x="10" y="9"/>
                    <a:pt x="9" y="9"/>
                    <a:pt x="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829" name="Freeform 109"/>
            <p:cNvSpPr>
              <a:spLocks/>
            </p:cNvSpPr>
            <p:nvPr/>
          </p:nvSpPr>
          <p:spPr bwMode="auto">
            <a:xfrm>
              <a:off x="0" y="166687"/>
              <a:ext cx="369888" cy="307975"/>
            </a:xfrm>
            <a:custGeom>
              <a:avLst/>
              <a:gdLst>
                <a:gd name="T0" fmla="*/ 0 w 233"/>
                <a:gd name="T1" fmla="*/ 2147483647 h 194"/>
                <a:gd name="T2" fmla="*/ 2147483647 w 233"/>
                <a:gd name="T3" fmla="*/ 2147483647 h 194"/>
                <a:gd name="T4" fmla="*/ 2147483647 w 233"/>
                <a:gd name="T5" fmla="*/ 2147483647 h 194"/>
                <a:gd name="T6" fmla="*/ 2147483647 w 233"/>
                <a:gd name="T7" fmla="*/ 2147483647 h 194"/>
                <a:gd name="T8" fmla="*/ 2147483647 w 233"/>
                <a:gd name="T9" fmla="*/ 2147483647 h 194"/>
                <a:gd name="T10" fmla="*/ 2147483647 w 233"/>
                <a:gd name="T11" fmla="*/ 2147483647 h 194"/>
                <a:gd name="T12" fmla="*/ 2147483647 w 233"/>
                <a:gd name="T13" fmla="*/ 0 h 194"/>
                <a:gd name="T14" fmla="*/ 0 w 233"/>
                <a:gd name="T15" fmla="*/ 0 h 194"/>
                <a:gd name="T16" fmla="*/ 0 w 233"/>
                <a:gd name="T17" fmla="*/ 2147483647 h 1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3" h="194">
                  <a:moveTo>
                    <a:pt x="0" y="194"/>
                  </a:moveTo>
                  <a:lnTo>
                    <a:pt x="233" y="194"/>
                  </a:lnTo>
                  <a:lnTo>
                    <a:pt x="233" y="149"/>
                  </a:lnTo>
                  <a:lnTo>
                    <a:pt x="147" y="149"/>
                  </a:lnTo>
                  <a:lnTo>
                    <a:pt x="147" y="49"/>
                  </a:lnTo>
                  <a:lnTo>
                    <a:pt x="233" y="49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830" name="Rectangle 110"/>
            <p:cNvSpPr>
              <a:spLocks noChangeArrowheads="1"/>
            </p:cNvSpPr>
            <p:nvPr/>
          </p:nvSpPr>
          <p:spPr bwMode="auto">
            <a:xfrm>
              <a:off x="263525" y="274637"/>
              <a:ext cx="76200" cy="984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7764" name="Oval 5"/>
          <p:cNvSpPr>
            <a:spLocks noChangeArrowheads="1"/>
          </p:cNvSpPr>
          <p:nvPr/>
        </p:nvSpPr>
        <p:spPr bwMode="auto">
          <a:xfrm>
            <a:off x="739775" y="4794250"/>
            <a:ext cx="687388" cy="690563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765" name="Freeform 114"/>
          <p:cNvSpPr>
            <a:spLocks/>
          </p:cNvSpPr>
          <p:nvPr/>
        </p:nvSpPr>
        <p:spPr bwMode="auto">
          <a:xfrm>
            <a:off x="858838" y="4906963"/>
            <a:ext cx="428625" cy="266700"/>
          </a:xfrm>
          <a:custGeom>
            <a:avLst/>
            <a:gdLst>
              <a:gd name="T0" fmla="*/ 2147483647 w 270"/>
              <a:gd name="T1" fmla="*/ 2147483647 h 168"/>
              <a:gd name="T2" fmla="*/ 2147483647 w 270"/>
              <a:gd name="T3" fmla="*/ 2147483647 h 168"/>
              <a:gd name="T4" fmla="*/ 2147483647 w 270"/>
              <a:gd name="T5" fmla="*/ 2147483647 h 168"/>
              <a:gd name="T6" fmla="*/ 2147483647 w 270"/>
              <a:gd name="T7" fmla="*/ 2147483647 h 168"/>
              <a:gd name="T8" fmla="*/ 2147483647 w 270"/>
              <a:gd name="T9" fmla="*/ 2147483647 h 168"/>
              <a:gd name="T10" fmla="*/ 2147483647 w 270"/>
              <a:gd name="T11" fmla="*/ 2147483647 h 168"/>
              <a:gd name="T12" fmla="*/ 2147483647 w 270"/>
              <a:gd name="T13" fmla="*/ 2147483647 h 168"/>
              <a:gd name="T14" fmla="*/ 2147483647 w 270"/>
              <a:gd name="T15" fmla="*/ 2147483647 h 168"/>
              <a:gd name="T16" fmla="*/ 2147483647 w 270"/>
              <a:gd name="T17" fmla="*/ 2147483647 h 168"/>
              <a:gd name="T18" fmla="*/ 2147483647 w 270"/>
              <a:gd name="T19" fmla="*/ 2147483647 h 168"/>
              <a:gd name="T20" fmla="*/ 0 w 270"/>
              <a:gd name="T21" fmla="*/ 2147483647 h 168"/>
              <a:gd name="T22" fmla="*/ 2147483647 w 270"/>
              <a:gd name="T23" fmla="*/ 2147483647 h 168"/>
              <a:gd name="T24" fmla="*/ 2147483647 w 270"/>
              <a:gd name="T25" fmla="*/ 2147483647 h 168"/>
              <a:gd name="T26" fmla="*/ 2147483647 w 270"/>
              <a:gd name="T27" fmla="*/ 2147483647 h 168"/>
              <a:gd name="T28" fmla="*/ 2147483647 w 270"/>
              <a:gd name="T29" fmla="*/ 2147483647 h 168"/>
              <a:gd name="T30" fmla="*/ 2147483647 w 270"/>
              <a:gd name="T31" fmla="*/ 2147483647 h 168"/>
              <a:gd name="T32" fmla="*/ 2147483647 w 270"/>
              <a:gd name="T33" fmla="*/ 2147483647 h 168"/>
              <a:gd name="T34" fmla="*/ 2147483647 w 270"/>
              <a:gd name="T35" fmla="*/ 2147483647 h 168"/>
              <a:gd name="T36" fmla="*/ 2147483647 w 270"/>
              <a:gd name="T37" fmla="*/ 2147483647 h 168"/>
              <a:gd name="T38" fmla="*/ 2147483647 w 270"/>
              <a:gd name="T39" fmla="*/ 2147483647 h 168"/>
              <a:gd name="T40" fmla="*/ 2147483647 w 270"/>
              <a:gd name="T41" fmla="*/ 2147483647 h 168"/>
              <a:gd name="T42" fmla="*/ 2147483647 w 270"/>
              <a:gd name="T43" fmla="*/ 2147483647 h 168"/>
              <a:gd name="T44" fmla="*/ 2147483647 w 270"/>
              <a:gd name="T45" fmla="*/ 2147483647 h 168"/>
              <a:gd name="T46" fmla="*/ 2147483647 w 270"/>
              <a:gd name="T47" fmla="*/ 0 h 168"/>
              <a:gd name="T48" fmla="*/ 2147483647 w 270"/>
              <a:gd name="T49" fmla="*/ 2147483647 h 168"/>
              <a:gd name="T50" fmla="*/ 2147483647 w 270"/>
              <a:gd name="T51" fmla="*/ 2147483647 h 1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70" h="168">
                <a:moveTo>
                  <a:pt x="171" y="11"/>
                </a:moveTo>
                <a:lnTo>
                  <a:pt x="199" y="42"/>
                </a:lnTo>
                <a:lnTo>
                  <a:pt x="154" y="87"/>
                </a:lnTo>
                <a:lnTo>
                  <a:pt x="131" y="66"/>
                </a:lnTo>
                <a:lnTo>
                  <a:pt x="102" y="38"/>
                </a:lnTo>
                <a:lnTo>
                  <a:pt x="74" y="66"/>
                </a:lnTo>
                <a:lnTo>
                  <a:pt x="0" y="139"/>
                </a:lnTo>
                <a:lnTo>
                  <a:pt x="29" y="168"/>
                </a:lnTo>
                <a:lnTo>
                  <a:pt x="102" y="94"/>
                </a:lnTo>
                <a:lnTo>
                  <a:pt x="126" y="116"/>
                </a:lnTo>
                <a:lnTo>
                  <a:pt x="154" y="144"/>
                </a:lnTo>
                <a:lnTo>
                  <a:pt x="183" y="116"/>
                </a:lnTo>
                <a:lnTo>
                  <a:pt x="228" y="71"/>
                </a:lnTo>
                <a:lnTo>
                  <a:pt x="259" y="99"/>
                </a:lnTo>
                <a:lnTo>
                  <a:pt x="263" y="49"/>
                </a:lnTo>
                <a:lnTo>
                  <a:pt x="270" y="0"/>
                </a:lnTo>
                <a:lnTo>
                  <a:pt x="221" y="7"/>
                </a:lnTo>
                <a:lnTo>
                  <a:pt x="171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66" name="Rectangle 115"/>
          <p:cNvSpPr>
            <a:spLocks noChangeArrowheads="1"/>
          </p:cNvSpPr>
          <p:nvPr/>
        </p:nvSpPr>
        <p:spPr bwMode="auto">
          <a:xfrm>
            <a:off x="885825" y="5248275"/>
            <a:ext cx="74613" cy="104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767" name="Rectangle 116"/>
          <p:cNvSpPr>
            <a:spLocks noChangeArrowheads="1"/>
          </p:cNvSpPr>
          <p:nvPr/>
        </p:nvSpPr>
        <p:spPr bwMode="auto">
          <a:xfrm>
            <a:off x="998538" y="5154613"/>
            <a:ext cx="71437" cy="1984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768" name="Rectangle 117"/>
          <p:cNvSpPr>
            <a:spLocks noChangeArrowheads="1"/>
          </p:cNvSpPr>
          <p:nvPr/>
        </p:nvSpPr>
        <p:spPr bwMode="auto">
          <a:xfrm>
            <a:off x="1108075" y="5203825"/>
            <a:ext cx="71438" cy="149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769" name="Rectangle 118"/>
          <p:cNvSpPr>
            <a:spLocks noChangeArrowheads="1"/>
          </p:cNvSpPr>
          <p:nvPr/>
        </p:nvSpPr>
        <p:spPr bwMode="auto">
          <a:xfrm>
            <a:off x="1209675" y="5105400"/>
            <a:ext cx="74613" cy="247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770" name="Oval 11"/>
          <p:cNvSpPr>
            <a:spLocks noChangeArrowheads="1"/>
          </p:cNvSpPr>
          <p:nvPr/>
        </p:nvSpPr>
        <p:spPr bwMode="auto">
          <a:xfrm>
            <a:off x="7350125" y="4792663"/>
            <a:ext cx="692150" cy="692150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771" name="Rectangle 126"/>
          <p:cNvSpPr>
            <a:spLocks noChangeArrowheads="1"/>
          </p:cNvSpPr>
          <p:nvPr/>
        </p:nvSpPr>
        <p:spPr bwMode="auto">
          <a:xfrm>
            <a:off x="7602538" y="4878388"/>
            <a:ext cx="198437" cy="76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772" name="Freeform 127"/>
          <p:cNvSpPr>
            <a:spLocks/>
          </p:cNvSpPr>
          <p:nvPr/>
        </p:nvSpPr>
        <p:spPr bwMode="auto">
          <a:xfrm>
            <a:off x="7519988" y="4976813"/>
            <a:ext cx="365125" cy="247650"/>
          </a:xfrm>
          <a:custGeom>
            <a:avLst/>
            <a:gdLst>
              <a:gd name="T0" fmla="*/ 2147483647 w 230"/>
              <a:gd name="T1" fmla="*/ 0 h 156"/>
              <a:gd name="T2" fmla="*/ 2147483647 w 230"/>
              <a:gd name="T3" fmla="*/ 0 h 156"/>
              <a:gd name="T4" fmla="*/ 2147483647 w 230"/>
              <a:gd name="T5" fmla="*/ 2147483647 h 156"/>
              <a:gd name="T6" fmla="*/ 0 w 230"/>
              <a:gd name="T7" fmla="*/ 2147483647 h 156"/>
              <a:gd name="T8" fmla="*/ 2147483647 w 230"/>
              <a:gd name="T9" fmla="*/ 2147483647 h 156"/>
              <a:gd name="T10" fmla="*/ 2147483647 w 230"/>
              <a:gd name="T11" fmla="*/ 2147483647 h 156"/>
              <a:gd name="T12" fmla="*/ 2147483647 w 230"/>
              <a:gd name="T13" fmla="*/ 2147483647 h 156"/>
              <a:gd name="T14" fmla="*/ 2147483647 w 230"/>
              <a:gd name="T15" fmla="*/ 2147483647 h 156"/>
              <a:gd name="T16" fmla="*/ 2147483647 w 230"/>
              <a:gd name="T17" fmla="*/ 2147483647 h 156"/>
              <a:gd name="T18" fmla="*/ 2147483647 w 230"/>
              <a:gd name="T19" fmla="*/ 0 h 15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30" h="156">
                <a:moveTo>
                  <a:pt x="177" y="0"/>
                </a:moveTo>
                <a:lnTo>
                  <a:pt x="52" y="0"/>
                </a:lnTo>
                <a:lnTo>
                  <a:pt x="52" y="43"/>
                </a:lnTo>
                <a:lnTo>
                  <a:pt x="0" y="43"/>
                </a:lnTo>
                <a:lnTo>
                  <a:pt x="57" y="100"/>
                </a:lnTo>
                <a:lnTo>
                  <a:pt x="116" y="156"/>
                </a:lnTo>
                <a:lnTo>
                  <a:pt x="173" y="100"/>
                </a:lnTo>
                <a:lnTo>
                  <a:pt x="230" y="43"/>
                </a:lnTo>
                <a:lnTo>
                  <a:pt x="177" y="43"/>
                </a:lnTo>
                <a:lnTo>
                  <a:pt x="1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73" name="Freeform 128"/>
          <p:cNvSpPr>
            <a:spLocks/>
          </p:cNvSpPr>
          <p:nvPr/>
        </p:nvSpPr>
        <p:spPr bwMode="auto">
          <a:xfrm>
            <a:off x="7432675" y="5168900"/>
            <a:ext cx="538163" cy="176213"/>
          </a:xfrm>
          <a:custGeom>
            <a:avLst/>
            <a:gdLst>
              <a:gd name="T0" fmla="*/ 2147483647 w 143"/>
              <a:gd name="T1" fmla="*/ 2147483647 h 47"/>
              <a:gd name="T2" fmla="*/ 2147483647 w 143"/>
              <a:gd name="T3" fmla="*/ 2147483647 h 47"/>
              <a:gd name="T4" fmla="*/ 2147483647 w 143"/>
              <a:gd name="T5" fmla="*/ 2147483647 h 47"/>
              <a:gd name="T6" fmla="*/ 2147483647 w 143"/>
              <a:gd name="T7" fmla="*/ 2147483647 h 47"/>
              <a:gd name="T8" fmla="*/ 2147483647 w 143"/>
              <a:gd name="T9" fmla="*/ 0 h 47"/>
              <a:gd name="T10" fmla="*/ 0 w 143"/>
              <a:gd name="T11" fmla="*/ 0 h 47"/>
              <a:gd name="T12" fmla="*/ 0 w 143"/>
              <a:gd name="T13" fmla="*/ 2147483647 h 47"/>
              <a:gd name="T14" fmla="*/ 2147483647 w 143"/>
              <a:gd name="T15" fmla="*/ 2147483647 h 47"/>
              <a:gd name="T16" fmla="*/ 2147483647 w 143"/>
              <a:gd name="T17" fmla="*/ 2147483647 h 47"/>
              <a:gd name="T18" fmla="*/ 2147483647 w 143"/>
              <a:gd name="T19" fmla="*/ 2147483647 h 47"/>
              <a:gd name="T20" fmla="*/ 2147483647 w 143"/>
              <a:gd name="T21" fmla="*/ 0 h 47"/>
              <a:gd name="T22" fmla="*/ 2147483647 w 143"/>
              <a:gd name="T23" fmla="*/ 0 h 47"/>
              <a:gd name="T24" fmla="*/ 2147483647 w 143"/>
              <a:gd name="T25" fmla="*/ 2147483647 h 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3" h="47">
                <a:moveTo>
                  <a:pt x="125" y="8"/>
                </a:moveTo>
                <a:cubicBezTo>
                  <a:pt x="125" y="25"/>
                  <a:pt x="122" y="30"/>
                  <a:pt x="105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20" y="30"/>
                  <a:pt x="18" y="28"/>
                  <a:pt x="18" y="8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35"/>
                  <a:pt x="12" y="47"/>
                  <a:pt x="26" y="47"/>
                </a:cubicBezTo>
                <a:cubicBezTo>
                  <a:pt x="116" y="47"/>
                  <a:pt x="116" y="47"/>
                  <a:pt x="116" y="47"/>
                </a:cubicBezTo>
                <a:cubicBezTo>
                  <a:pt x="131" y="47"/>
                  <a:pt x="143" y="35"/>
                  <a:pt x="143" y="21"/>
                </a:cubicBezTo>
                <a:cubicBezTo>
                  <a:pt x="143" y="0"/>
                  <a:pt x="143" y="0"/>
                  <a:pt x="143" y="0"/>
                </a:cubicBezTo>
                <a:cubicBezTo>
                  <a:pt x="125" y="0"/>
                  <a:pt x="125" y="0"/>
                  <a:pt x="125" y="0"/>
                </a:cubicBezTo>
                <a:lnTo>
                  <a:pt x="125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74" name="Oval 18"/>
          <p:cNvSpPr>
            <a:spLocks noChangeArrowheads="1"/>
          </p:cNvSpPr>
          <p:nvPr/>
        </p:nvSpPr>
        <p:spPr bwMode="auto">
          <a:xfrm>
            <a:off x="4062413" y="5878513"/>
            <a:ext cx="692150" cy="688975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775" name="Freeform 30"/>
          <p:cNvSpPr>
            <a:spLocks noEditPoints="1"/>
          </p:cNvSpPr>
          <p:nvPr/>
        </p:nvSpPr>
        <p:spPr bwMode="auto">
          <a:xfrm>
            <a:off x="4167188" y="5999163"/>
            <a:ext cx="211137" cy="211137"/>
          </a:xfrm>
          <a:custGeom>
            <a:avLst/>
            <a:gdLst>
              <a:gd name="T0" fmla="*/ 2147483647 w 56"/>
              <a:gd name="T1" fmla="*/ 2147483647 h 56"/>
              <a:gd name="T2" fmla="*/ 2147483647 w 56"/>
              <a:gd name="T3" fmla="*/ 2147483647 h 56"/>
              <a:gd name="T4" fmla="*/ 2147483647 w 56"/>
              <a:gd name="T5" fmla="*/ 2147483647 h 56"/>
              <a:gd name="T6" fmla="*/ 2147483647 w 56"/>
              <a:gd name="T7" fmla="*/ 2147483647 h 56"/>
              <a:gd name="T8" fmla="*/ 2147483647 w 56"/>
              <a:gd name="T9" fmla="*/ 2147483647 h 56"/>
              <a:gd name="T10" fmla="*/ 2147483647 w 56"/>
              <a:gd name="T11" fmla="*/ 2147483647 h 56"/>
              <a:gd name="T12" fmla="*/ 2147483647 w 56"/>
              <a:gd name="T13" fmla="*/ 2147483647 h 56"/>
              <a:gd name="T14" fmla="*/ 2147483647 w 56"/>
              <a:gd name="T15" fmla="*/ 2147483647 h 56"/>
              <a:gd name="T16" fmla="*/ 2147483647 w 56"/>
              <a:gd name="T17" fmla="*/ 2147483647 h 56"/>
              <a:gd name="T18" fmla="*/ 2147483647 w 56"/>
              <a:gd name="T19" fmla="*/ 2147483647 h 5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56">
                <a:moveTo>
                  <a:pt x="24" y="2"/>
                </a:moveTo>
                <a:cubicBezTo>
                  <a:pt x="10" y="5"/>
                  <a:pt x="0" y="18"/>
                  <a:pt x="2" y="32"/>
                </a:cubicBezTo>
                <a:cubicBezTo>
                  <a:pt x="4" y="46"/>
                  <a:pt x="18" y="56"/>
                  <a:pt x="32" y="54"/>
                </a:cubicBezTo>
                <a:cubicBezTo>
                  <a:pt x="46" y="52"/>
                  <a:pt x="56" y="39"/>
                  <a:pt x="54" y="24"/>
                </a:cubicBezTo>
                <a:cubicBezTo>
                  <a:pt x="52" y="10"/>
                  <a:pt x="39" y="0"/>
                  <a:pt x="24" y="2"/>
                </a:cubicBezTo>
                <a:close/>
                <a:moveTo>
                  <a:pt x="31" y="44"/>
                </a:moveTo>
                <a:cubicBezTo>
                  <a:pt x="22" y="45"/>
                  <a:pt x="14" y="39"/>
                  <a:pt x="13" y="30"/>
                </a:cubicBezTo>
                <a:cubicBezTo>
                  <a:pt x="12" y="22"/>
                  <a:pt x="18" y="13"/>
                  <a:pt x="26" y="12"/>
                </a:cubicBezTo>
                <a:cubicBezTo>
                  <a:pt x="35" y="11"/>
                  <a:pt x="43" y="17"/>
                  <a:pt x="45" y="26"/>
                </a:cubicBezTo>
                <a:cubicBezTo>
                  <a:pt x="46" y="34"/>
                  <a:pt x="40" y="42"/>
                  <a:pt x="31" y="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76" name="Freeform 31"/>
          <p:cNvSpPr>
            <a:spLocks noEditPoints="1"/>
          </p:cNvSpPr>
          <p:nvPr/>
        </p:nvSpPr>
        <p:spPr bwMode="auto">
          <a:xfrm>
            <a:off x="4437063" y="6221413"/>
            <a:ext cx="211137" cy="214312"/>
          </a:xfrm>
          <a:custGeom>
            <a:avLst/>
            <a:gdLst>
              <a:gd name="T0" fmla="*/ 2147483647 w 56"/>
              <a:gd name="T1" fmla="*/ 2147483647 h 57"/>
              <a:gd name="T2" fmla="*/ 2147483647 w 56"/>
              <a:gd name="T3" fmla="*/ 2147483647 h 57"/>
              <a:gd name="T4" fmla="*/ 2147483647 w 56"/>
              <a:gd name="T5" fmla="*/ 2147483647 h 57"/>
              <a:gd name="T6" fmla="*/ 2147483647 w 56"/>
              <a:gd name="T7" fmla="*/ 2147483647 h 57"/>
              <a:gd name="T8" fmla="*/ 2147483647 w 56"/>
              <a:gd name="T9" fmla="*/ 2147483647 h 57"/>
              <a:gd name="T10" fmla="*/ 2147483647 w 56"/>
              <a:gd name="T11" fmla="*/ 2147483647 h 57"/>
              <a:gd name="T12" fmla="*/ 2147483647 w 56"/>
              <a:gd name="T13" fmla="*/ 2147483647 h 57"/>
              <a:gd name="T14" fmla="*/ 2147483647 w 56"/>
              <a:gd name="T15" fmla="*/ 2147483647 h 57"/>
              <a:gd name="T16" fmla="*/ 2147483647 w 56"/>
              <a:gd name="T17" fmla="*/ 2147483647 h 57"/>
              <a:gd name="T18" fmla="*/ 2147483647 w 56"/>
              <a:gd name="T19" fmla="*/ 2147483647 h 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6" h="57">
                <a:moveTo>
                  <a:pt x="24" y="3"/>
                </a:moveTo>
                <a:cubicBezTo>
                  <a:pt x="10" y="5"/>
                  <a:pt x="0" y="18"/>
                  <a:pt x="2" y="32"/>
                </a:cubicBezTo>
                <a:cubicBezTo>
                  <a:pt x="5" y="47"/>
                  <a:pt x="18" y="57"/>
                  <a:pt x="32" y="54"/>
                </a:cubicBezTo>
                <a:cubicBezTo>
                  <a:pt x="46" y="52"/>
                  <a:pt x="56" y="39"/>
                  <a:pt x="54" y="25"/>
                </a:cubicBezTo>
                <a:cubicBezTo>
                  <a:pt x="52" y="10"/>
                  <a:pt x="39" y="0"/>
                  <a:pt x="24" y="3"/>
                </a:cubicBezTo>
                <a:close/>
                <a:moveTo>
                  <a:pt x="31" y="44"/>
                </a:moveTo>
                <a:cubicBezTo>
                  <a:pt x="23" y="45"/>
                  <a:pt x="14" y="39"/>
                  <a:pt x="13" y="30"/>
                </a:cubicBezTo>
                <a:cubicBezTo>
                  <a:pt x="12" y="22"/>
                  <a:pt x="18" y="14"/>
                  <a:pt x="27" y="12"/>
                </a:cubicBezTo>
                <a:cubicBezTo>
                  <a:pt x="35" y="11"/>
                  <a:pt x="43" y="17"/>
                  <a:pt x="45" y="26"/>
                </a:cubicBezTo>
                <a:cubicBezTo>
                  <a:pt x="46" y="34"/>
                  <a:pt x="40" y="43"/>
                  <a:pt x="31" y="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77" name="Freeform 32"/>
          <p:cNvSpPr>
            <a:spLocks/>
          </p:cNvSpPr>
          <p:nvPr/>
        </p:nvSpPr>
        <p:spPr bwMode="auto">
          <a:xfrm>
            <a:off x="4200525" y="6015038"/>
            <a:ext cx="422275" cy="406400"/>
          </a:xfrm>
          <a:custGeom>
            <a:avLst/>
            <a:gdLst>
              <a:gd name="T0" fmla="*/ 2147483647 w 112"/>
              <a:gd name="T1" fmla="*/ 2147483647 h 108"/>
              <a:gd name="T2" fmla="*/ 2147483647 w 112"/>
              <a:gd name="T3" fmla="*/ 2147483647 h 108"/>
              <a:gd name="T4" fmla="*/ 2147483647 w 112"/>
              <a:gd name="T5" fmla="*/ 2147483647 h 108"/>
              <a:gd name="T6" fmla="*/ 2147483647 w 112"/>
              <a:gd name="T7" fmla="*/ 2147483647 h 108"/>
              <a:gd name="T8" fmla="*/ 2147483647 w 112"/>
              <a:gd name="T9" fmla="*/ 2147483647 h 108"/>
              <a:gd name="T10" fmla="*/ 2147483647 w 112"/>
              <a:gd name="T11" fmla="*/ 2147483647 h 108"/>
              <a:gd name="T12" fmla="*/ 2147483647 w 112"/>
              <a:gd name="T13" fmla="*/ 2147483647 h 108"/>
              <a:gd name="T14" fmla="*/ 2147483647 w 112"/>
              <a:gd name="T15" fmla="*/ 2147483647 h 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2" h="108">
                <a:moveTo>
                  <a:pt x="101" y="2"/>
                </a:moveTo>
                <a:cubicBezTo>
                  <a:pt x="3" y="98"/>
                  <a:pt x="3" y="98"/>
                  <a:pt x="3" y="98"/>
                </a:cubicBezTo>
                <a:cubicBezTo>
                  <a:pt x="0" y="100"/>
                  <a:pt x="0" y="104"/>
                  <a:pt x="3" y="106"/>
                </a:cubicBezTo>
                <a:cubicBezTo>
                  <a:pt x="4" y="108"/>
                  <a:pt x="5" y="108"/>
                  <a:pt x="7" y="108"/>
                </a:cubicBezTo>
                <a:cubicBezTo>
                  <a:pt x="8" y="108"/>
                  <a:pt x="10" y="108"/>
                  <a:pt x="11" y="107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12" y="8"/>
                  <a:pt x="112" y="4"/>
                  <a:pt x="109" y="2"/>
                </a:cubicBezTo>
                <a:cubicBezTo>
                  <a:pt x="107" y="0"/>
                  <a:pt x="103" y="0"/>
                  <a:pt x="101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78" name="Oval 19"/>
          <p:cNvSpPr>
            <a:spLocks noChangeArrowheads="1"/>
          </p:cNvSpPr>
          <p:nvPr/>
        </p:nvSpPr>
        <p:spPr bwMode="auto">
          <a:xfrm>
            <a:off x="5172075" y="5878513"/>
            <a:ext cx="688975" cy="688975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779" name="Freeform 33"/>
          <p:cNvSpPr>
            <a:spLocks/>
          </p:cNvSpPr>
          <p:nvPr/>
        </p:nvSpPr>
        <p:spPr bwMode="auto">
          <a:xfrm>
            <a:off x="5537200" y="6319838"/>
            <a:ext cx="101600" cy="66675"/>
          </a:xfrm>
          <a:custGeom>
            <a:avLst/>
            <a:gdLst>
              <a:gd name="T0" fmla="*/ 0 w 27"/>
              <a:gd name="T1" fmla="*/ 2147483647 h 18"/>
              <a:gd name="T2" fmla="*/ 0 w 27"/>
              <a:gd name="T3" fmla="*/ 2147483647 h 18"/>
              <a:gd name="T4" fmla="*/ 2147483647 w 27"/>
              <a:gd name="T5" fmla="*/ 2147483647 h 18"/>
              <a:gd name="T6" fmla="*/ 2147483647 w 27"/>
              <a:gd name="T7" fmla="*/ 2147483647 h 18"/>
              <a:gd name="T8" fmla="*/ 2147483647 w 27"/>
              <a:gd name="T9" fmla="*/ 2147483647 h 18"/>
              <a:gd name="T10" fmla="*/ 2147483647 w 27"/>
              <a:gd name="T11" fmla="*/ 2147483647 h 18"/>
              <a:gd name="T12" fmla="*/ 2147483647 w 27"/>
              <a:gd name="T13" fmla="*/ 2147483647 h 18"/>
              <a:gd name="T14" fmla="*/ 2147483647 w 27"/>
              <a:gd name="T15" fmla="*/ 2147483647 h 18"/>
              <a:gd name="T16" fmla="*/ 2147483647 w 27"/>
              <a:gd name="T17" fmla="*/ 2147483647 h 18"/>
              <a:gd name="T18" fmla="*/ 2147483647 w 27"/>
              <a:gd name="T19" fmla="*/ 2147483647 h 18"/>
              <a:gd name="T20" fmla="*/ 2147483647 w 27"/>
              <a:gd name="T21" fmla="*/ 2147483647 h 18"/>
              <a:gd name="T22" fmla="*/ 2147483647 w 27"/>
              <a:gd name="T23" fmla="*/ 2147483647 h 18"/>
              <a:gd name="T24" fmla="*/ 2147483647 w 27"/>
              <a:gd name="T25" fmla="*/ 2147483647 h 18"/>
              <a:gd name="T26" fmla="*/ 2147483647 w 27"/>
              <a:gd name="T27" fmla="*/ 2147483647 h 18"/>
              <a:gd name="T28" fmla="*/ 2147483647 w 27"/>
              <a:gd name="T29" fmla="*/ 2147483647 h 18"/>
              <a:gd name="T30" fmla="*/ 2147483647 w 27"/>
              <a:gd name="T31" fmla="*/ 2147483647 h 18"/>
              <a:gd name="T32" fmla="*/ 2147483647 w 27"/>
              <a:gd name="T33" fmla="*/ 2147483647 h 18"/>
              <a:gd name="T34" fmla="*/ 2147483647 w 27"/>
              <a:gd name="T35" fmla="*/ 2147483647 h 18"/>
              <a:gd name="T36" fmla="*/ 2147483647 w 27"/>
              <a:gd name="T37" fmla="*/ 2147483647 h 18"/>
              <a:gd name="T38" fmla="*/ 2147483647 w 27"/>
              <a:gd name="T39" fmla="*/ 2147483647 h 18"/>
              <a:gd name="T40" fmla="*/ 2147483647 w 27"/>
              <a:gd name="T41" fmla="*/ 2147483647 h 18"/>
              <a:gd name="T42" fmla="*/ 2147483647 w 27"/>
              <a:gd name="T43" fmla="*/ 2147483647 h 18"/>
              <a:gd name="T44" fmla="*/ 2147483647 w 27"/>
              <a:gd name="T45" fmla="*/ 2147483647 h 18"/>
              <a:gd name="T46" fmla="*/ 2147483647 w 27"/>
              <a:gd name="T47" fmla="*/ 2147483647 h 18"/>
              <a:gd name="T48" fmla="*/ 2147483647 w 27"/>
              <a:gd name="T49" fmla="*/ 2147483647 h 18"/>
              <a:gd name="T50" fmla="*/ 2147483647 w 27"/>
              <a:gd name="T51" fmla="*/ 2147483647 h 18"/>
              <a:gd name="T52" fmla="*/ 2147483647 w 27"/>
              <a:gd name="T53" fmla="*/ 2147483647 h 18"/>
              <a:gd name="T54" fmla="*/ 2147483647 w 27"/>
              <a:gd name="T55" fmla="*/ 2147483647 h 18"/>
              <a:gd name="T56" fmla="*/ 2147483647 w 27"/>
              <a:gd name="T57" fmla="*/ 2147483647 h 18"/>
              <a:gd name="T58" fmla="*/ 2147483647 w 27"/>
              <a:gd name="T59" fmla="*/ 2147483647 h 18"/>
              <a:gd name="T60" fmla="*/ 2147483647 w 27"/>
              <a:gd name="T61" fmla="*/ 0 h 18"/>
              <a:gd name="T62" fmla="*/ 0 w 27"/>
              <a:gd name="T63" fmla="*/ 0 h 18"/>
              <a:gd name="T64" fmla="*/ 0 w 27"/>
              <a:gd name="T65" fmla="*/ 2147483647 h 1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7" h="18"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2" y="14"/>
                </a:cubicBezTo>
                <a:cubicBezTo>
                  <a:pt x="2" y="14"/>
                  <a:pt x="2" y="15"/>
                  <a:pt x="3" y="15"/>
                </a:cubicBezTo>
                <a:cubicBezTo>
                  <a:pt x="3" y="15"/>
                  <a:pt x="4" y="15"/>
                  <a:pt x="4" y="15"/>
                </a:cubicBezTo>
                <a:cubicBezTo>
                  <a:pt x="4" y="15"/>
                  <a:pt x="5" y="15"/>
                  <a:pt x="5" y="15"/>
                </a:cubicBezTo>
                <a:cubicBezTo>
                  <a:pt x="6" y="15"/>
                  <a:pt x="6" y="15"/>
                  <a:pt x="7" y="15"/>
                </a:cubicBezTo>
                <a:cubicBezTo>
                  <a:pt x="7" y="15"/>
                  <a:pt x="8" y="15"/>
                  <a:pt x="8" y="15"/>
                </a:cubicBezTo>
                <a:cubicBezTo>
                  <a:pt x="9" y="15"/>
                  <a:pt x="9" y="15"/>
                  <a:pt x="9" y="16"/>
                </a:cubicBezTo>
                <a:cubicBezTo>
                  <a:pt x="10" y="16"/>
                  <a:pt x="11" y="16"/>
                  <a:pt x="12" y="16"/>
                </a:cubicBezTo>
                <a:cubicBezTo>
                  <a:pt x="12" y="16"/>
                  <a:pt x="12" y="16"/>
                  <a:pt x="13" y="16"/>
                </a:cubicBezTo>
                <a:cubicBezTo>
                  <a:pt x="13" y="16"/>
                  <a:pt x="14" y="17"/>
                  <a:pt x="14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6" y="17"/>
                  <a:pt x="17" y="17"/>
                  <a:pt x="17" y="18"/>
                </a:cubicBezTo>
                <a:cubicBezTo>
                  <a:pt x="17" y="18"/>
                  <a:pt x="18" y="18"/>
                  <a:pt x="18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8"/>
                  <a:pt x="19" y="18"/>
                  <a:pt x="20" y="17"/>
                </a:cubicBezTo>
                <a:cubicBezTo>
                  <a:pt x="20" y="17"/>
                  <a:pt x="20" y="17"/>
                  <a:pt x="20" y="16"/>
                </a:cubicBezTo>
                <a:cubicBezTo>
                  <a:pt x="20" y="16"/>
                  <a:pt x="21" y="15"/>
                  <a:pt x="21" y="15"/>
                </a:cubicBezTo>
                <a:cubicBezTo>
                  <a:pt x="21" y="15"/>
                  <a:pt x="21" y="14"/>
                  <a:pt x="21" y="14"/>
                </a:cubicBezTo>
                <a:cubicBezTo>
                  <a:pt x="22" y="13"/>
                  <a:pt x="22" y="12"/>
                  <a:pt x="23" y="12"/>
                </a:cubicBezTo>
                <a:cubicBezTo>
                  <a:pt x="23" y="12"/>
                  <a:pt x="23" y="12"/>
                  <a:pt x="23" y="11"/>
                </a:cubicBezTo>
                <a:cubicBezTo>
                  <a:pt x="23" y="11"/>
                  <a:pt x="23" y="10"/>
                  <a:pt x="24" y="9"/>
                </a:cubicBezTo>
                <a:cubicBezTo>
                  <a:pt x="24" y="9"/>
                  <a:pt x="24" y="9"/>
                  <a:pt x="24" y="8"/>
                </a:cubicBezTo>
                <a:cubicBezTo>
                  <a:pt x="24" y="8"/>
                  <a:pt x="25" y="7"/>
                  <a:pt x="25" y="7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5"/>
                  <a:pt x="26" y="5"/>
                  <a:pt x="26" y="4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3"/>
                  <a:pt x="27" y="2"/>
                  <a:pt x="27" y="2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1"/>
                  <a:pt x="27" y="0"/>
                </a:cubicBezTo>
                <a:cubicBezTo>
                  <a:pt x="0" y="0"/>
                  <a:pt x="0" y="0"/>
                  <a:pt x="0" y="0"/>
                </a:cubicBezTo>
                <a:lnTo>
                  <a:pt x="0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80" name="Freeform 34"/>
          <p:cNvSpPr>
            <a:spLocks/>
          </p:cNvSpPr>
          <p:nvPr/>
        </p:nvSpPr>
        <p:spPr bwMode="auto">
          <a:xfrm>
            <a:off x="5537200" y="6059488"/>
            <a:ext cx="101600" cy="63500"/>
          </a:xfrm>
          <a:custGeom>
            <a:avLst/>
            <a:gdLst>
              <a:gd name="T0" fmla="*/ 2147483647 w 27"/>
              <a:gd name="T1" fmla="*/ 2147483647 h 17"/>
              <a:gd name="T2" fmla="*/ 2147483647 w 27"/>
              <a:gd name="T3" fmla="*/ 2147483647 h 17"/>
              <a:gd name="T4" fmla="*/ 2147483647 w 27"/>
              <a:gd name="T5" fmla="*/ 2147483647 h 17"/>
              <a:gd name="T6" fmla="*/ 2147483647 w 27"/>
              <a:gd name="T7" fmla="*/ 2147483647 h 17"/>
              <a:gd name="T8" fmla="*/ 2147483647 w 27"/>
              <a:gd name="T9" fmla="*/ 2147483647 h 17"/>
              <a:gd name="T10" fmla="*/ 2147483647 w 27"/>
              <a:gd name="T11" fmla="*/ 2147483647 h 17"/>
              <a:gd name="T12" fmla="*/ 2147483647 w 27"/>
              <a:gd name="T13" fmla="*/ 2147483647 h 17"/>
              <a:gd name="T14" fmla="*/ 2147483647 w 27"/>
              <a:gd name="T15" fmla="*/ 2147483647 h 17"/>
              <a:gd name="T16" fmla="*/ 2147483647 w 27"/>
              <a:gd name="T17" fmla="*/ 2147483647 h 17"/>
              <a:gd name="T18" fmla="*/ 2147483647 w 27"/>
              <a:gd name="T19" fmla="*/ 2147483647 h 17"/>
              <a:gd name="T20" fmla="*/ 2147483647 w 27"/>
              <a:gd name="T21" fmla="*/ 2147483647 h 17"/>
              <a:gd name="T22" fmla="*/ 2147483647 w 27"/>
              <a:gd name="T23" fmla="*/ 2147483647 h 17"/>
              <a:gd name="T24" fmla="*/ 2147483647 w 27"/>
              <a:gd name="T25" fmla="*/ 0 h 17"/>
              <a:gd name="T26" fmla="*/ 2147483647 w 27"/>
              <a:gd name="T27" fmla="*/ 0 h 17"/>
              <a:gd name="T28" fmla="*/ 2147483647 w 27"/>
              <a:gd name="T29" fmla="*/ 0 h 17"/>
              <a:gd name="T30" fmla="*/ 2147483647 w 27"/>
              <a:gd name="T31" fmla="*/ 0 h 17"/>
              <a:gd name="T32" fmla="*/ 2147483647 w 27"/>
              <a:gd name="T33" fmla="*/ 2147483647 h 17"/>
              <a:gd name="T34" fmla="*/ 2147483647 w 27"/>
              <a:gd name="T35" fmla="*/ 2147483647 h 17"/>
              <a:gd name="T36" fmla="*/ 2147483647 w 27"/>
              <a:gd name="T37" fmla="*/ 2147483647 h 17"/>
              <a:gd name="T38" fmla="*/ 2147483647 w 27"/>
              <a:gd name="T39" fmla="*/ 2147483647 h 17"/>
              <a:gd name="T40" fmla="*/ 2147483647 w 27"/>
              <a:gd name="T41" fmla="*/ 2147483647 h 17"/>
              <a:gd name="T42" fmla="*/ 2147483647 w 27"/>
              <a:gd name="T43" fmla="*/ 2147483647 h 17"/>
              <a:gd name="T44" fmla="*/ 2147483647 w 27"/>
              <a:gd name="T45" fmla="*/ 2147483647 h 17"/>
              <a:gd name="T46" fmla="*/ 0 w 27"/>
              <a:gd name="T47" fmla="*/ 2147483647 h 17"/>
              <a:gd name="T48" fmla="*/ 0 w 27"/>
              <a:gd name="T49" fmla="*/ 2147483647 h 17"/>
              <a:gd name="T50" fmla="*/ 0 w 27"/>
              <a:gd name="T51" fmla="*/ 2147483647 h 17"/>
              <a:gd name="T52" fmla="*/ 2147483647 w 27"/>
              <a:gd name="T53" fmla="*/ 2147483647 h 17"/>
              <a:gd name="T54" fmla="*/ 2147483647 w 27"/>
              <a:gd name="T55" fmla="*/ 2147483647 h 17"/>
              <a:gd name="T56" fmla="*/ 2147483647 w 27"/>
              <a:gd name="T57" fmla="*/ 2147483647 h 1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7" h="17">
                <a:moveTo>
                  <a:pt x="27" y="15"/>
                </a:moveTo>
                <a:cubicBezTo>
                  <a:pt x="26" y="15"/>
                  <a:pt x="26" y="15"/>
                  <a:pt x="26" y="14"/>
                </a:cubicBezTo>
                <a:cubicBezTo>
                  <a:pt x="26" y="14"/>
                  <a:pt x="26" y="13"/>
                  <a:pt x="26" y="13"/>
                </a:cubicBezTo>
                <a:cubicBezTo>
                  <a:pt x="26" y="13"/>
                  <a:pt x="25" y="12"/>
                  <a:pt x="25" y="12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0"/>
                  <a:pt x="24" y="10"/>
                  <a:pt x="24" y="9"/>
                </a:cubicBezTo>
                <a:cubicBezTo>
                  <a:pt x="24" y="9"/>
                  <a:pt x="24" y="9"/>
                  <a:pt x="24" y="8"/>
                </a:cubicBezTo>
                <a:cubicBezTo>
                  <a:pt x="23" y="8"/>
                  <a:pt x="23" y="7"/>
                  <a:pt x="23" y="7"/>
                </a:cubicBezTo>
                <a:cubicBezTo>
                  <a:pt x="23" y="7"/>
                  <a:pt x="23" y="6"/>
                  <a:pt x="23" y="6"/>
                </a:cubicBezTo>
                <a:cubicBezTo>
                  <a:pt x="22" y="5"/>
                  <a:pt x="22" y="5"/>
                  <a:pt x="21" y="4"/>
                </a:cubicBezTo>
                <a:cubicBezTo>
                  <a:pt x="21" y="4"/>
                  <a:pt x="21" y="3"/>
                  <a:pt x="21" y="3"/>
                </a:cubicBezTo>
                <a:cubicBezTo>
                  <a:pt x="21" y="2"/>
                  <a:pt x="20" y="2"/>
                  <a:pt x="20" y="2"/>
                </a:cubicBezTo>
                <a:cubicBezTo>
                  <a:pt x="20" y="1"/>
                  <a:pt x="20" y="1"/>
                  <a:pt x="20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8" y="0"/>
                  <a:pt x="17" y="0"/>
                </a:cubicBezTo>
                <a:cubicBezTo>
                  <a:pt x="17" y="0"/>
                  <a:pt x="17" y="1"/>
                  <a:pt x="16" y="1"/>
                </a:cubicBezTo>
                <a:cubicBezTo>
                  <a:pt x="16" y="1"/>
                  <a:pt x="15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1" y="2"/>
                  <a:pt x="8" y="2"/>
                  <a:pt x="5" y="2"/>
                </a:cubicBezTo>
                <a:cubicBezTo>
                  <a:pt x="5" y="2"/>
                  <a:pt x="5" y="2"/>
                  <a:pt x="4" y="2"/>
                </a:cubicBezTo>
                <a:cubicBezTo>
                  <a:pt x="4" y="3"/>
                  <a:pt x="3" y="3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1" y="3"/>
                  <a:pt x="1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7"/>
                  <a:pt x="0" y="17"/>
                  <a:pt x="0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6"/>
                  <a:pt x="27" y="16"/>
                  <a:pt x="27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81" name="Freeform 35"/>
          <p:cNvSpPr>
            <a:spLocks/>
          </p:cNvSpPr>
          <p:nvPr/>
        </p:nvSpPr>
        <p:spPr bwMode="auto">
          <a:xfrm>
            <a:off x="5537200" y="6224588"/>
            <a:ext cx="120650" cy="82550"/>
          </a:xfrm>
          <a:custGeom>
            <a:avLst/>
            <a:gdLst>
              <a:gd name="T0" fmla="*/ 0 w 32"/>
              <a:gd name="T1" fmla="*/ 2147483647 h 22"/>
              <a:gd name="T2" fmla="*/ 2147483647 w 32"/>
              <a:gd name="T3" fmla="*/ 2147483647 h 22"/>
              <a:gd name="T4" fmla="*/ 2147483647 w 32"/>
              <a:gd name="T5" fmla="*/ 2147483647 h 22"/>
              <a:gd name="T6" fmla="*/ 2147483647 w 32"/>
              <a:gd name="T7" fmla="*/ 2147483647 h 22"/>
              <a:gd name="T8" fmla="*/ 2147483647 w 32"/>
              <a:gd name="T9" fmla="*/ 2147483647 h 22"/>
              <a:gd name="T10" fmla="*/ 2147483647 w 32"/>
              <a:gd name="T11" fmla="*/ 2147483647 h 22"/>
              <a:gd name="T12" fmla="*/ 2147483647 w 32"/>
              <a:gd name="T13" fmla="*/ 2147483647 h 22"/>
              <a:gd name="T14" fmla="*/ 2147483647 w 32"/>
              <a:gd name="T15" fmla="*/ 2147483647 h 22"/>
              <a:gd name="T16" fmla="*/ 2147483647 w 32"/>
              <a:gd name="T17" fmla="*/ 2147483647 h 22"/>
              <a:gd name="T18" fmla="*/ 2147483647 w 32"/>
              <a:gd name="T19" fmla="*/ 2147483647 h 22"/>
              <a:gd name="T20" fmla="*/ 2147483647 w 32"/>
              <a:gd name="T21" fmla="*/ 2147483647 h 22"/>
              <a:gd name="T22" fmla="*/ 2147483647 w 32"/>
              <a:gd name="T23" fmla="*/ 2147483647 h 22"/>
              <a:gd name="T24" fmla="*/ 2147483647 w 32"/>
              <a:gd name="T25" fmla="*/ 2147483647 h 22"/>
              <a:gd name="T26" fmla="*/ 2147483647 w 32"/>
              <a:gd name="T27" fmla="*/ 2147483647 h 22"/>
              <a:gd name="T28" fmla="*/ 2147483647 w 32"/>
              <a:gd name="T29" fmla="*/ 2147483647 h 22"/>
              <a:gd name="T30" fmla="*/ 2147483647 w 32"/>
              <a:gd name="T31" fmla="*/ 2147483647 h 22"/>
              <a:gd name="T32" fmla="*/ 2147483647 w 32"/>
              <a:gd name="T33" fmla="*/ 0 h 22"/>
              <a:gd name="T34" fmla="*/ 0 w 32"/>
              <a:gd name="T35" fmla="*/ 0 h 22"/>
              <a:gd name="T36" fmla="*/ 0 w 32"/>
              <a:gd name="T37" fmla="*/ 2147483647 h 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2" h="22">
                <a:moveTo>
                  <a:pt x="0" y="22"/>
                </a:moveTo>
                <a:cubicBezTo>
                  <a:pt x="28" y="22"/>
                  <a:pt x="28" y="22"/>
                  <a:pt x="28" y="22"/>
                </a:cubicBezTo>
                <a:cubicBezTo>
                  <a:pt x="28" y="22"/>
                  <a:pt x="28" y="21"/>
                  <a:pt x="29" y="21"/>
                </a:cubicBezTo>
                <a:cubicBezTo>
                  <a:pt x="29" y="21"/>
                  <a:pt x="29" y="20"/>
                  <a:pt x="29" y="20"/>
                </a:cubicBezTo>
                <a:cubicBezTo>
                  <a:pt x="29" y="19"/>
                  <a:pt x="29" y="19"/>
                  <a:pt x="29" y="18"/>
                </a:cubicBezTo>
                <a:cubicBezTo>
                  <a:pt x="29" y="18"/>
                  <a:pt x="29" y="17"/>
                  <a:pt x="30" y="17"/>
                </a:cubicBezTo>
                <a:cubicBezTo>
                  <a:pt x="30" y="16"/>
                  <a:pt x="30" y="16"/>
                  <a:pt x="30" y="15"/>
                </a:cubicBezTo>
                <a:cubicBezTo>
                  <a:pt x="30" y="15"/>
                  <a:pt x="30" y="14"/>
                  <a:pt x="30" y="14"/>
                </a:cubicBezTo>
                <a:cubicBezTo>
                  <a:pt x="30" y="13"/>
                  <a:pt x="30" y="13"/>
                  <a:pt x="30" y="13"/>
                </a:cubicBezTo>
                <a:cubicBezTo>
                  <a:pt x="30" y="12"/>
                  <a:pt x="31" y="12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9"/>
                  <a:pt x="31" y="8"/>
                  <a:pt x="31" y="7"/>
                </a:cubicBezTo>
                <a:cubicBezTo>
                  <a:pt x="31" y="6"/>
                  <a:pt x="31" y="6"/>
                  <a:pt x="31" y="5"/>
                </a:cubicBezTo>
                <a:cubicBezTo>
                  <a:pt x="31" y="5"/>
                  <a:pt x="31" y="4"/>
                  <a:pt x="31" y="4"/>
                </a:cubicBezTo>
                <a:cubicBezTo>
                  <a:pt x="31" y="3"/>
                  <a:pt x="31" y="3"/>
                  <a:pt x="31" y="2"/>
                </a:cubicBezTo>
                <a:cubicBezTo>
                  <a:pt x="32" y="2"/>
                  <a:pt x="32" y="1"/>
                  <a:pt x="32" y="1"/>
                </a:cubicBezTo>
                <a:cubicBezTo>
                  <a:pt x="32" y="1"/>
                  <a:pt x="32" y="0"/>
                  <a:pt x="32" y="0"/>
                </a:cubicBezTo>
                <a:cubicBezTo>
                  <a:pt x="0" y="0"/>
                  <a:pt x="0" y="0"/>
                  <a:pt x="0" y="0"/>
                </a:cubicBezTo>
                <a:lnTo>
                  <a:pt x="0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82" name="Freeform 36"/>
          <p:cNvSpPr>
            <a:spLocks/>
          </p:cNvSpPr>
          <p:nvPr/>
        </p:nvSpPr>
        <p:spPr bwMode="auto">
          <a:xfrm>
            <a:off x="5537200" y="6135688"/>
            <a:ext cx="115888" cy="74612"/>
          </a:xfrm>
          <a:custGeom>
            <a:avLst/>
            <a:gdLst>
              <a:gd name="T0" fmla="*/ 2147483647 w 31"/>
              <a:gd name="T1" fmla="*/ 2147483647 h 20"/>
              <a:gd name="T2" fmla="*/ 2147483647 w 31"/>
              <a:gd name="T3" fmla="*/ 2147483647 h 20"/>
              <a:gd name="T4" fmla="*/ 2147483647 w 31"/>
              <a:gd name="T5" fmla="*/ 2147483647 h 20"/>
              <a:gd name="T6" fmla="*/ 2147483647 w 31"/>
              <a:gd name="T7" fmla="*/ 2147483647 h 20"/>
              <a:gd name="T8" fmla="*/ 2147483647 w 31"/>
              <a:gd name="T9" fmla="*/ 2147483647 h 20"/>
              <a:gd name="T10" fmla="*/ 2147483647 w 31"/>
              <a:gd name="T11" fmla="*/ 2147483647 h 20"/>
              <a:gd name="T12" fmla="*/ 2147483647 w 31"/>
              <a:gd name="T13" fmla="*/ 2147483647 h 20"/>
              <a:gd name="T14" fmla="*/ 2147483647 w 31"/>
              <a:gd name="T15" fmla="*/ 2147483647 h 20"/>
              <a:gd name="T16" fmla="*/ 2147483647 w 31"/>
              <a:gd name="T17" fmla="*/ 2147483647 h 20"/>
              <a:gd name="T18" fmla="*/ 2147483647 w 31"/>
              <a:gd name="T19" fmla="*/ 2147483647 h 20"/>
              <a:gd name="T20" fmla="*/ 2147483647 w 31"/>
              <a:gd name="T21" fmla="*/ 2147483647 h 20"/>
              <a:gd name="T22" fmla="*/ 2147483647 w 31"/>
              <a:gd name="T23" fmla="*/ 2147483647 h 20"/>
              <a:gd name="T24" fmla="*/ 2147483647 w 31"/>
              <a:gd name="T25" fmla="*/ 2147483647 h 20"/>
              <a:gd name="T26" fmla="*/ 2147483647 w 31"/>
              <a:gd name="T27" fmla="*/ 0 h 20"/>
              <a:gd name="T28" fmla="*/ 0 w 31"/>
              <a:gd name="T29" fmla="*/ 0 h 20"/>
              <a:gd name="T30" fmla="*/ 0 w 31"/>
              <a:gd name="T31" fmla="*/ 2147483647 h 20"/>
              <a:gd name="T32" fmla="*/ 2147483647 w 31"/>
              <a:gd name="T33" fmla="*/ 2147483647 h 20"/>
              <a:gd name="T34" fmla="*/ 2147483647 w 31"/>
              <a:gd name="T35" fmla="*/ 2147483647 h 20"/>
              <a:gd name="T36" fmla="*/ 2147483647 w 31"/>
              <a:gd name="T37" fmla="*/ 2147483647 h 2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1" h="20">
                <a:moveTo>
                  <a:pt x="31" y="19"/>
                </a:moveTo>
                <a:cubicBezTo>
                  <a:pt x="31" y="18"/>
                  <a:pt x="31" y="18"/>
                  <a:pt x="31" y="17"/>
                </a:cubicBezTo>
                <a:cubicBezTo>
                  <a:pt x="31" y="17"/>
                  <a:pt x="31" y="16"/>
                  <a:pt x="31" y="16"/>
                </a:cubicBezTo>
                <a:cubicBezTo>
                  <a:pt x="31" y="15"/>
                  <a:pt x="31" y="15"/>
                  <a:pt x="31" y="14"/>
                </a:cubicBezTo>
                <a:cubicBezTo>
                  <a:pt x="31" y="14"/>
                  <a:pt x="31" y="13"/>
                  <a:pt x="31" y="13"/>
                </a:cubicBezTo>
                <a:cubicBezTo>
                  <a:pt x="31" y="12"/>
                  <a:pt x="31" y="12"/>
                  <a:pt x="31" y="11"/>
                </a:cubicBezTo>
                <a:cubicBezTo>
                  <a:pt x="31" y="11"/>
                  <a:pt x="31" y="11"/>
                  <a:pt x="31" y="10"/>
                </a:cubicBezTo>
                <a:cubicBezTo>
                  <a:pt x="30" y="9"/>
                  <a:pt x="30" y="9"/>
                  <a:pt x="30" y="8"/>
                </a:cubicBezTo>
                <a:cubicBezTo>
                  <a:pt x="30" y="7"/>
                  <a:pt x="30" y="7"/>
                  <a:pt x="30" y="7"/>
                </a:cubicBezTo>
                <a:cubicBezTo>
                  <a:pt x="30" y="6"/>
                  <a:pt x="30" y="6"/>
                  <a:pt x="29" y="5"/>
                </a:cubicBezTo>
                <a:cubicBezTo>
                  <a:pt x="29" y="5"/>
                  <a:pt x="29" y="4"/>
                  <a:pt x="29" y="4"/>
                </a:cubicBezTo>
                <a:cubicBezTo>
                  <a:pt x="29" y="3"/>
                  <a:pt x="29" y="3"/>
                  <a:pt x="29" y="2"/>
                </a:cubicBezTo>
                <a:cubicBezTo>
                  <a:pt x="29" y="2"/>
                  <a:pt x="29" y="1"/>
                  <a:pt x="28" y="1"/>
                </a:cubicBezTo>
                <a:cubicBezTo>
                  <a:pt x="28" y="1"/>
                  <a:pt x="28" y="0"/>
                  <a:pt x="2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19"/>
                  <a:pt x="31" y="19"/>
                  <a:pt x="31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83" name="Freeform 37"/>
          <p:cNvSpPr>
            <a:spLocks/>
          </p:cNvSpPr>
          <p:nvPr/>
        </p:nvSpPr>
        <p:spPr bwMode="auto">
          <a:xfrm>
            <a:off x="5592763" y="6015038"/>
            <a:ext cx="46037" cy="30162"/>
          </a:xfrm>
          <a:custGeom>
            <a:avLst/>
            <a:gdLst>
              <a:gd name="T0" fmla="*/ 2147483647 w 12"/>
              <a:gd name="T1" fmla="*/ 2147483647 h 8"/>
              <a:gd name="T2" fmla="*/ 2147483647 w 12"/>
              <a:gd name="T3" fmla="*/ 2147483647 h 8"/>
              <a:gd name="T4" fmla="*/ 2147483647 w 12"/>
              <a:gd name="T5" fmla="*/ 2147483647 h 8"/>
              <a:gd name="T6" fmla="*/ 2147483647 w 12"/>
              <a:gd name="T7" fmla="*/ 2147483647 h 8"/>
              <a:gd name="T8" fmla="*/ 2147483647 w 12"/>
              <a:gd name="T9" fmla="*/ 2147483647 h 8"/>
              <a:gd name="T10" fmla="*/ 2147483647 w 12"/>
              <a:gd name="T11" fmla="*/ 2147483647 h 8"/>
              <a:gd name="T12" fmla="*/ 2147483647 w 12"/>
              <a:gd name="T13" fmla="*/ 2147483647 h 8"/>
              <a:gd name="T14" fmla="*/ 2147483647 w 12"/>
              <a:gd name="T15" fmla="*/ 2147483647 h 8"/>
              <a:gd name="T16" fmla="*/ 2147483647 w 12"/>
              <a:gd name="T17" fmla="*/ 2147483647 h 8"/>
              <a:gd name="T18" fmla="*/ 2147483647 w 12"/>
              <a:gd name="T19" fmla="*/ 2147483647 h 8"/>
              <a:gd name="T20" fmla="*/ 2147483647 w 12"/>
              <a:gd name="T21" fmla="*/ 2147483647 h 8"/>
              <a:gd name="T22" fmla="*/ 0 w 12"/>
              <a:gd name="T23" fmla="*/ 0 h 8"/>
              <a:gd name="T24" fmla="*/ 2147483647 w 12"/>
              <a:gd name="T25" fmla="*/ 2147483647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" h="8">
                <a:moveTo>
                  <a:pt x="2" y="2"/>
                </a:moveTo>
                <a:cubicBezTo>
                  <a:pt x="2" y="2"/>
                  <a:pt x="2" y="3"/>
                  <a:pt x="3" y="3"/>
                </a:cubicBezTo>
                <a:cubicBezTo>
                  <a:pt x="3" y="3"/>
                  <a:pt x="3" y="3"/>
                  <a:pt x="3" y="4"/>
                </a:cubicBezTo>
                <a:cubicBezTo>
                  <a:pt x="3" y="4"/>
                  <a:pt x="4" y="5"/>
                  <a:pt x="4" y="5"/>
                </a:cubicBezTo>
                <a:cubicBezTo>
                  <a:pt x="4" y="5"/>
                  <a:pt x="4" y="5"/>
                  <a:pt x="4" y="6"/>
                </a:cubicBezTo>
                <a:cubicBezTo>
                  <a:pt x="5" y="6"/>
                  <a:pt x="5" y="7"/>
                  <a:pt x="6" y="8"/>
                </a:cubicBezTo>
                <a:cubicBezTo>
                  <a:pt x="6" y="8"/>
                  <a:pt x="6" y="8"/>
                  <a:pt x="6" y="7"/>
                </a:cubicBezTo>
                <a:cubicBezTo>
                  <a:pt x="7" y="7"/>
                  <a:pt x="8" y="7"/>
                  <a:pt x="8" y="7"/>
                </a:cubicBezTo>
                <a:cubicBezTo>
                  <a:pt x="9" y="7"/>
                  <a:pt x="9" y="7"/>
                  <a:pt x="9" y="6"/>
                </a:cubicBezTo>
                <a:cubicBezTo>
                  <a:pt x="10" y="6"/>
                  <a:pt x="11" y="6"/>
                  <a:pt x="12" y="6"/>
                </a:cubicBezTo>
                <a:cubicBezTo>
                  <a:pt x="12" y="6"/>
                  <a:pt x="12" y="5"/>
                  <a:pt x="12" y="5"/>
                </a:cubicBezTo>
                <a:cubicBezTo>
                  <a:pt x="8" y="3"/>
                  <a:pt x="4" y="1"/>
                  <a:pt x="0" y="0"/>
                </a:cubicBezTo>
                <a:cubicBezTo>
                  <a:pt x="1" y="0"/>
                  <a:pt x="1" y="1"/>
                  <a:pt x="2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84" name="Freeform 38"/>
          <p:cNvSpPr>
            <a:spLocks/>
          </p:cNvSpPr>
          <p:nvPr/>
        </p:nvSpPr>
        <p:spPr bwMode="auto">
          <a:xfrm>
            <a:off x="5537200" y="6003925"/>
            <a:ext cx="63500" cy="52388"/>
          </a:xfrm>
          <a:custGeom>
            <a:avLst/>
            <a:gdLst>
              <a:gd name="T0" fmla="*/ 2147483647 w 17"/>
              <a:gd name="T1" fmla="*/ 2147483647 h 14"/>
              <a:gd name="T2" fmla="*/ 2147483647 w 17"/>
              <a:gd name="T3" fmla="*/ 2147483647 h 14"/>
              <a:gd name="T4" fmla="*/ 2147483647 w 17"/>
              <a:gd name="T5" fmla="*/ 2147483647 h 14"/>
              <a:gd name="T6" fmla="*/ 2147483647 w 17"/>
              <a:gd name="T7" fmla="*/ 2147483647 h 14"/>
              <a:gd name="T8" fmla="*/ 2147483647 w 17"/>
              <a:gd name="T9" fmla="*/ 2147483647 h 14"/>
              <a:gd name="T10" fmla="*/ 2147483647 w 17"/>
              <a:gd name="T11" fmla="*/ 2147483647 h 14"/>
              <a:gd name="T12" fmla="*/ 2147483647 w 17"/>
              <a:gd name="T13" fmla="*/ 2147483647 h 14"/>
              <a:gd name="T14" fmla="*/ 0 w 17"/>
              <a:gd name="T15" fmla="*/ 0 h 14"/>
              <a:gd name="T16" fmla="*/ 0 w 17"/>
              <a:gd name="T17" fmla="*/ 2147483647 h 14"/>
              <a:gd name="T18" fmla="*/ 2147483647 w 17"/>
              <a:gd name="T19" fmla="*/ 2147483647 h 14"/>
              <a:gd name="T20" fmla="*/ 2147483647 w 17"/>
              <a:gd name="T21" fmla="*/ 2147483647 h 14"/>
              <a:gd name="T22" fmla="*/ 2147483647 w 17"/>
              <a:gd name="T23" fmla="*/ 2147483647 h 14"/>
              <a:gd name="T24" fmla="*/ 2147483647 w 17"/>
              <a:gd name="T25" fmla="*/ 2147483647 h 14"/>
              <a:gd name="T26" fmla="*/ 2147483647 w 17"/>
              <a:gd name="T27" fmla="*/ 2147483647 h 14"/>
              <a:gd name="T28" fmla="*/ 2147483647 w 17"/>
              <a:gd name="T29" fmla="*/ 2147483647 h 14"/>
              <a:gd name="T30" fmla="*/ 2147483647 w 17"/>
              <a:gd name="T31" fmla="*/ 2147483647 h 14"/>
              <a:gd name="T32" fmla="*/ 2147483647 w 17"/>
              <a:gd name="T33" fmla="*/ 2147483647 h 14"/>
              <a:gd name="T34" fmla="*/ 2147483647 w 17"/>
              <a:gd name="T35" fmla="*/ 2147483647 h 1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7" h="14">
                <a:moveTo>
                  <a:pt x="11" y="4"/>
                </a:moveTo>
                <a:cubicBezTo>
                  <a:pt x="11" y="4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6" y="1"/>
                  <a:pt x="3" y="0"/>
                  <a:pt x="0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4" y="14"/>
                  <a:pt x="8" y="14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3"/>
                  <a:pt x="13" y="13"/>
                  <a:pt x="14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5" y="12"/>
                  <a:pt x="16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5" y="8"/>
                  <a:pt x="13" y="6"/>
                  <a:pt x="12" y="4"/>
                </a:cubicBezTo>
                <a:cubicBezTo>
                  <a:pt x="12" y="4"/>
                  <a:pt x="12" y="4"/>
                  <a:pt x="11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85" name="Freeform 39"/>
          <p:cNvSpPr>
            <a:spLocks/>
          </p:cNvSpPr>
          <p:nvPr/>
        </p:nvSpPr>
        <p:spPr bwMode="auto">
          <a:xfrm>
            <a:off x="5619750" y="6319838"/>
            <a:ext cx="104775" cy="85725"/>
          </a:xfrm>
          <a:custGeom>
            <a:avLst/>
            <a:gdLst>
              <a:gd name="T0" fmla="*/ 2147483647 w 28"/>
              <a:gd name="T1" fmla="*/ 0 h 23"/>
              <a:gd name="T2" fmla="*/ 2147483647 w 28"/>
              <a:gd name="T3" fmla="*/ 2147483647 h 23"/>
              <a:gd name="T4" fmla="*/ 2147483647 w 28"/>
              <a:gd name="T5" fmla="*/ 2147483647 h 23"/>
              <a:gd name="T6" fmla="*/ 2147483647 w 28"/>
              <a:gd name="T7" fmla="*/ 2147483647 h 23"/>
              <a:gd name="T8" fmla="*/ 2147483647 w 28"/>
              <a:gd name="T9" fmla="*/ 2147483647 h 23"/>
              <a:gd name="T10" fmla="*/ 2147483647 w 28"/>
              <a:gd name="T11" fmla="*/ 2147483647 h 23"/>
              <a:gd name="T12" fmla="*/ 2147483647 w 28"/>
              <a:gd name="T13" fmla="*/ 2147483647 h 23"/>
              <a:gd name="T14" fmla="*/ 2147483647 w 28"/>
              <a:gd name="T15" fmla="*/ 2147483647 h 23"/>
              <a:gd name="T16" fmla="*/ 2147483647 w 28"/>
              <a:gd name="T17" fmla="*/ 2147483647 h 23"/>
              <a:gd name="T18" fmla="*/ 2147483647 w 28"/>
              <a:gd name="T19" fmla="*/ 2147483647 h 23"/>
              <a:gd name="T20" fmla="*/ 2147483647 w 28"/>
              <a:gd name="T21" fmla="*/ 2147483647 h 23"/>
              <a:gd name="T22" fmla="*/ 2147483647 w 28"/>
              <a:gd name="T23" fmla="*/ 2147483647 h 23"/>
              <a:gd name="T24" fmla="*/ 2147483647 w 28"/>
              <a:gd name="T25" fmla="*/ 2147483647 h 23"/>
              <a:gd name="T26" fmla="*/ 0 w 28"/>
              <a:gd name="T27" fmla="*/ 2147483647 h 23"/>
              <a:gd name="T28" fmla="*/ 2147483647 w 28"/>
              <a:gd name="T29" fmla="*/ 2147483647 h 23"/>
              <a:gd name="T30" fmla="*/ 0 w 28"/>
              <a:gd name="T31" fmla="*/ 2147483647 h 23"/>
              <a:gd name="T32" fmla="*/ 2147483647 w 28"/>
              <a:gd name="T33" fmla="*/ 2147483647 h 23"/>
              <a:gd name="T34" fmla="*/ 2147483647 w 28"/>
              <a:gd name="T35" fmla="*/ 2147483647 h 23"/>
              <a:gd name="T36" fmla="*/ 2147483647 w 28"/>
              <a:gd name="T37" fmla="*/ 2147483647 h 23"/>
              <a:gd name="T38" fmla="*/ 2147483647 w 28"/>
              <a:gd name="T39" fmla="*/ 2147483647 h 23"/>
              <a:gd name="T40" fmla="*/ 2147483647 w 28"/>
              <a:gd name="T41" fmla="*/ 2147483647 h 23"/>
              <a:gd name="T42" fmla="*/ 2147483647 w 28"/>
              <a:gd name="T43" fmla="*/ 0 h 23"/>
              <a:gd name="T44" fmla="*/ 2147483647 w 28"/>
              <a:gd name="T45" fmla="*/ 0 h 2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8" h="23">
                <a:moveTo>
                  <a:pt x="9" y="0"/>
                </a:moveTo>
                <a:cubicBezTo>
                  <a:pt x="9" y="1"/>
                  <a:pt x="9" y="1"/>
                  <a:pt x="9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3"/>
                  <a:pt x="8" y="4"/>
                  <a:pt x="8" y="4"/>
                </a:cubicBezTo>
                <a:cubicBezTo>
                  <a:pt x="7" y="5"/>
                  <a:pt x="7" y="5"/>
                  <a:pt x="7" y="5"/>
                </a:cubicBezTo>
                <a:cubicBezTo>
                  <a:pt x="7" y="7"/>
                  <a:pt x="6" y="9"/>
                  <a:pt x="5" y="10"/>
                </a:cubicBezTo>
                <a:cubicBezTo>
                  <a:pt x="5" y="10"/>
                  <a:pt x="5" y="11"/>
                  <a:pt x="5" y="11"/>
                </a:cubicBezTo>
                <a:cubicBezTo>
                  <a:pt x="5" y="11"/>
                  <a:pt x="4" y="12"/>
                  <a:pt x="4" y="13"/>
                </a:cubicBezTo>
                <a:cubicBezTo>
                  <a:pt x="4" y="13"/>
                  <a:pt x="4" y="13"/>
                  <a:pt x="4" y="14"/>
                </a:cubicBezTo>
                <a:cubicBezTo>
                  <a:pt x="3" y="14"/>
                  <a:pt x="3" y="15"/>
                  <a:pt x="3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7"/>
                  <a:pt x="2" y="17"/>
                  <a:pt x="1" y="18"/>
                </a:cubicBezTo>
                <a:cubicBezTo>
                  <a:pt x="1" y="18"/>
                  <a:pt x="1" y="19"/>
                  <a:pt x="1" y="19"/>
                </a:cubicBezTo>
                <a:cubicBezTo>
                  <a:pt x="1" y="19"/>
                  <a:pt x="1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2" y="20"/>
                </a:cubicBezTo>
                <a:cubicBezTo>
                  <a:pt x="2" y="20"/>
                  <a:pt x="3" y="20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6" y="22"/>
                  <a:pt x="7" y="22"/>
                  <a:pt x="9" y="23"/>
                </a:cubicBezTo>
                <a:cubicBezTo>
                  <a:pt x="17" y="17"/>
                  <a:pt x="23" y="10"/>
                  <a:pt x="28" y="0"/>
                </a:cubicBezTo>
                <a:cubicBezTo>
                  <a:pt x="9" y="0"/>
                  <a:pt x="9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86" name="Freeform 40"/>
          <p:cNvSpPr>
            <a:spLocks/>
          </p:cNvSpPr>
          <p:nvPr/>
        </p:nvSpPr>
        <p:spPr bwMode="auto">
          <a:xfrm>
            <a:off x="5537200" y="6386513"/>
            <a:ext cx="63500" cy="60325"/>
          </a:xfrm>
          <a:custGeom>
            <a:avLst/>
            <a:gdLst>
              <a:gd name="T0" fmla="*/ 2147483647 w 17"/>
              <a:gd name="T1" fmla="*/ 2147483647 h 16"/>
              <a:gd name="T2" fmla="*/ 2147483647 w 17"/>
              <a:gd name="T3" fmla="*/ 2147483647 h 16"/>
              <a:gd name="T4" fmla="*/ 2147483647 w 17"/>
              <a:gd name="T5" fmla="*/ 2147483647 h 16"/>
              <a:gd name="T6" fmla="*/ 2147483647 w 17"/>
              <a:gd name="T7" fmla="*/ 2147483647 h 16"/>
              <a:gd name="T8" fmla="*/ 2147483647 w 17"/>
              <a:gd name="T9" fmla="*/ 2147483647 h 16"/>
              <a:gd name="T10" fmla="*/ 2147483647 w 17"/>
              <a:gd name="T11" fmla="*/ 2147483647 h 16"/>
              <a:gd name="T12" fmla="*/ 2147483647 w 17"/>
              <a:gd name="T13" fmla="*/ 2147483647 h 16"/>
              <a:gd name="T14" fmla="*/ 2147483647 w 17"/>
              <a:gd name="T15" fmla="*/ 2147483647 h 16"/>
              <a:gd name="T16" fmla="*/ 2147483647 w 17"/>
              <a:gd name="T17" fmla="*/ 0 h 16"/>
              <a:gd name="T18" fmla="*/ 2147483647 w 17"/>
              <a:gd name="T19" fmla="*/ 0 h 16"/>
              <a:gd name="T20" fmla="*/ 2147483647 w 17"/>
              <a:gd name="T21" fmla="*/ 0 h 16"/>
              <a:gd name="T22" fmla="*/ 2147483647 w 17"/>
              <a:gd name="T23" fmla="*/ 0 h 16"/>
              <a:gd name="T24" fmla="*/ 0 w 17"/>
              <a:gd name="T25" fmla="*/ 0 h 16"/>
              <a:gd name="T26" fmla="*/ 0 w 17"/>
              <a:gd name="T27" fmla="*/ 0 h 16"/>
              <a:gd name="T28" fmla="*/ 0 w 17"/>
              <a:gd name="T29" fmla="*/ 2147483647 h 16"/>
              <a:gd name="T30" fmla="*/ 2147483647 w 17"/>
              <a:gd name="T31" fmla="*/ 2147483647 h 16"/>
              <a:gd name="T32" fmla="*/ 2147483647 w 17"/>
              <a:gd name="T33" fmla="*/ 2147483647 h 16"/>
              <a:gd name="T34" fmla="*/ 2147483647 w 17"/>
              <a:gd name="T35" fmla="*/ 2147483647 h 16"/>
              <a:gd name="T36" fmla="*/ 2147483647 w 17"/>
              <a:gd name="T37" fmla="*/ 2147483647 h 16"/>
              <a:gd name="T38" fmla="*/ 2147483647 w 17"/>
              <a:gd name="T39" fmla="*/ 2147483647 h 16"/>
              <a:gd name="T40" fmla="*/ 2147483647 w 17"/>
              <a:gd name="T41" fmla="*/ 2147483647 h 16"/>
              <a:gd name="T42" fmla="*/ 2147483647 w 17"/>
              <a:gd name="T43" fmla="*/ 2147483647 h 16"/>
              <a:gd name="T44" fmla="*/ 2147483647 w 17"/>
              <a:gd name="T45" fmla="*/ 2147483647 h 16"/>
              <a:gd name="T46" fmla="*/ 2147483647 w 17"/>
              <a:gd name="T47" fmla="*/ 2147483647 h 1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7" h="16">
                <a:moveTo>
                  <a:pt x="16" y="3"/>
                </a:moveTo>
                <a:cubicBezTo>
                  <a:pt x="15" y="3"/>
                  <a:pt x="15" y="3"/>
                  <a:pt x="14" y="2"/>
                </a:cubicBezTo>
                <a:cubicBezTo>
                  <a:pt x="14" y="2"/>
                  <a:pt x="14" y="2"/>
                  <a:pt x="13" y="2"/>
                </a:cubicBezTo>
                <a:cubicBezTo>
                  <a:pt x="13" y="2"/>
                  <a:pt x="12" y="2"/>
                  <a:pt x="12" y="2"/>
                </a:cubicBezTo>
                <a:cubicBezTo>
                  <a:pt x="11" y="2"/>
                  <a:pt x="11" y="2"/>
                  <a:pt x="11" y="1"/>
                </a:cubicBezTo>
                <a:cubicBezTo>
                  <a:pt x="10" y="1"/>
                  <a:pt x="10" y="1"/>
                  <a:pt x="9" y="1"/>
                </a:cubicBezTo>
                <a:cubicBezTo>
                  <a:pt x="9" y="1"/>
                  <a:pt x="9" y="1"/>
                  <a:pt x="8" y="1"/>
                </a:cubicBezTo>
                <a:cubicBezTo>
                  <a:pt x="8" y="1"/>
                  <a:pt x="7" y="1"/>
                  <a:pt x="7" y="1"/>
                </a:cubicBezTo>
                <a:cubicBezTo>
                  <a:pt x="6" y="1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3" y="16"/>
                  <a:pt x="6" y="15"/>
                  <a:pt x="9" y="15"/>
                </a:cubicBezTo>
                <a:cubicBezTo>
                  <a:pt x="9" y="15"/>
                  <a:pt x="9" y="15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10" y="14"/>
                </a:cubicBezTo>
                <a:cubicBezTo>
                  <a:pt x="10" y="14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2" y="11"/>
                  <a:pt x="15" y="8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3"/>
                  <a:pt x="16" y="3"/>
                  <a:pt x="16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87" name="Freeform 41"/>
          <p:cNvSpPr>
            <a:spLocks/>
          </p:cNvSpPr>
          <p:nvPr/>
        </p:nvSpPr>
        <p:spPr bwMode="auto">
          <a:xfrm>
            <a:off x="5592763" y="6405563"/>
            <a:ext cx="46037" cy="30162"/>
          </a:xfrm>
          <a:custGeom>
            <a:avLst/>
            <a:gdLst>
              <a:gd name="T0" fmla="*/ 2147483647 w 12"/>
              <a:gd name="T1" fmla="*/ 2147483647 h 8"/>
              <a:gd name="T2" fmla="*/ 2147483647 w 12"/>
              <a:gd name="T3" fmla="*/ 2147483647 h 8"/>
              <a:gd name="T4" fmla="*/ 2147483647 w 12"/>
              <a:gd name="T5" fmla="*/ 2147483647 h 8"/>
              <a:gd name="T6" fmla="*/ 2147483647 w 12"/>
              <a:gd name="T7" fmla="*/ 0 h 8"/>
              <a:gd name="T8" fmla="*/ 2147483647 w 12"/>
              <a:gd name="T9" fmla="*/ 0 h 8"/>
              <a:gd name="T10" fmla="*/ 2147483647 w 12"/>
              <a:gd name="T11" fmla="*/ 0 h 8"/>
              <a:gd name="T12" fmla="*/ 2147483647 w 12"/>
              <a:gd name="T13" fmla="*/ 2147483647 h 8"/>
              <a:gd name="T14" fmla="*/ 2147483647 w 12"/>
              <a:gd name="T15" fmla="*/ 2147483647 h 8"/>
              <a:gd name="T16" fmla="*/ 2147483647 w 12"/>
              <a:gd name="T17" fmla="*/ 2147483647 h 8"/>
              <a:gd name="T18" fmla="*/ 2147483647 w 12"/>
              <a:gd name="T19" fmla="*/ 2147483647 h 8"/>
              <a:gd name="T20" fmla="*/ 2147483647 w 12"/>
              <a:gd name="T21" fmla="*/ 2147483647 h 8"/>
              <a:gd name="T22" fmla="*/ 0 w 12"/>
              <a:gd name="T23" fmla="*/ 2147483647 h 8"/>
              <a:gd name="T24" fmla="*/ 2147483647 w 12"/>
              <a:gd name="T25" fmla="*/ 2147483647 h 8"/>
              <a:gd name="T26" fmla="*/ 2147483647 w 12"/>
              <a:gd name="T27" fmla="*/ 2147483647 h 8"/>
              <a:gd name="T28" fmla="*/ 2147483647 w 12"/>
              <a:gd name="T29" fmla="*/ 2147483647 h 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" h="8">
                <a:moveTo>
                  <a:pt x="12" y="2"/>
                </a:moveTo>
                <a:cubicBezTo>
                  <a:pt x="11" y="2"/>
                  <a:pt x="11" y="2"/>
                  <a:pt x="10" y="1"/>
                </a:cubicBezTo>
                <a:cubicBezTo>
                  <a:pt x="10" y="1"/>
                  <a:pt x="10" y="1"/>
                  <a:pt x="9" y="1"/>
                </a:cubicBezTo>
                <a:cubicBezTo>
                  <a:pt x="9" y="1"/>
                  <a:pt x="8" y="0"/>
                  <a:pt x="7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2" y="5"/>
                  <a:pt x="1" y="7"/>
                  <a:pt x="0" y="8"/>
                </a:cubicBezTo>
                <a:cubicBezTo>
                  <a:pt x="4" y="7"/>
                  <a:pt x="8" y="5"/>
                  <a:pt x="12" y="3"/>
                </a:cubicBezTo>
                <a:cubicBezTo>
                  <a:pt x="12" y="3"/>
                  <a:pt x="12" y="3"/>
                  <a:pt x="12" y="2"/>
                </a:cubicBezTo>
                <a:cubicBezTo>
                  <a:pt x="12" y="2"/>
                  <a:pt x="12" y="2"/>
                  <a:pt x="12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88" name="Freeform 42"/>
          <p:cNvSpPr>
            <a:spLocks/>
          </p:cNvSpPr>
          <p:nvPr/>
        </p:nvSpPr>
        <p:spPr bwMode="auto">
          <a:xfrm>
            <a:off x="5622925" y="6045200"/>
            <a:ext cx="98425" cy="77788"/>
          </a:xfrm>
          <a:custGeom>
            <a:avLst/>
            <a:gdLst>
              <a:gd name="T0" fmla="*/ 2147483647 w 26"/>
              <a:gd name="T1" fmla="*/ 0 h 21"/>
              <a:gd name="T2" fmla="*/ 2147483647 w 26"/>
              <a:gd name="T3" fmla="*/ 0 h 21"/>
              <a:gd name="T4" fmla="*/ 2147483647 w 26"/>
              <a:gd name="T5" fmla="*/ 2147483647 h 21"/>
              <a:gd name="T6" fmla="*/ 2147483647 w 26"/>
              <a:gd name="T7" fmla="*/ 2147483647 h 21"/>
              <a:gd name="T8" fmla="*/ 2147483647 w 26"/>
              <a:gd name="T9" fmla="*/ 2147483647 h 21"/>
              <a:gd name="T10" fmla="*/ 2147483647 w 26"/>
              <a:gd name="T11" fmla="*/ 2147483647 h 21"/>
              <a:gd name="T12" fmla="*/ 0 w 26"/>
              <a:gd name="T13" fmla="*/ 2147483647 h 21"/>
              <a:gd name="T14" fmla="*/ 0 w 26"/>
              <a:gd name="T15" fmla="*/ 2147483647 h 21"/>
              <a:gd name="T16" fmla="*/ 0 w 26"/>
              <a:gd name="T17" fmla="*/ 2147483647 h 21"/>
              <a:gd name="T18" fmla="*/ 0 w 26"/>
              <a:gd name="T19" fmla="*/ 2147483647 h 21"/>
              <a:gd name="T20" fmla="*/ 0 w 26"/>
              <a:gd name="T21" fmla="*/ 2147483647 h 21"/>
              <a:gd name="T22" fmla="*/ 0 w 26"/>
              <a:gd name="T23" fmla="*/ 2147483647 h 21"/>
              <a:gd name="T24" fmla="*/ 2147483647 w 26"/>
              <a:gd name="T25" fmla="*/ 2147483647 h 21"/>
              <a:gd name="T26" fmla="*/ 2147483647 w 26"/>
              <a:gd name="T27" fmla="*/ 2147483647 h 21"/>
              <a:gd name="T28" fmla="*/ 2147483647 w 26"/>
              <a:gd name="T29" fmla="*/ 2147483647 h 21"/>
              <a:gd name="T30" fmla="*/ 2147483647 w 26"/>
              <a:gd name="T31" fmla="*/ 2147483647 h 21"/>
              <a:gd name="T32" fmla="*/ 2147483647 w 26"/>
              <a:gd name="T33" fmla="*/ 2147483647 h 21"/>
              <a:gd name="T34" fmla="*/ 2147483647 w 26"/>
              <a:gd name="T35" fmla="*/ 2147483647 h 21"/>
              <a:gd name="T36" fmla="*/ 2147483647 w 26"/>
              <a:gd name="T37" fmla="*/ 2147483647 h 21"/>
              <a:gd name="T38" fmla="*/ 2147483647 w 26"/>
              <a:gd name="T39" fmla="*/ 2147483647 h 21"/>
              <a:gd name="T40" fmla="*/ 2147483647 w 26"/>
              <a:gd name="T41" fmla="*/ 2147483647 h 21"/>
              <a:gd name="T42" fmla="*/ 2147483647 w 26"/>
              <a:gd name="T43" fmla="*/ 2147483647 h 21"/>
              <a:gd name="T44" fmla="*/ 2147483647 w 26"/>
              <a:gd name="T45" fmla="*/ 0 h 2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6" h="21">
                <a:moveTo>
                  <a:pt x="8" y="0"/>
                </a:moveTo>
                <a:cubicBezTo>
                  <a:pt x="7" y="0"/>
                  <a:pt x="7" y="0"/>
                  <a:pt x="6" y="0"/>
                </a:cubicBezTo>
                <a:cubicBezTo>
                  <a:pt x="6" y="0"/>
                  <a:pt x="6" y="0"/>
                  <a:pt x="6" y="1"/>
                </a:cubicBezTo>
                <a:cubicBezTo>
                  <a:pt x="5" y="1"/>
                  <a:pt x="4" y="1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1" y="4"/>
                  <a:pt x="1" y="5"/>
                  <a:pt x="1" y="6"/>
                </a:cubicBezTo>
                <a:cubicBezTo>
                  <a:pt x="1" y="6"/>
                  <a:pt x="2" y="6"/>
                  <a:pt x="2" y="6"/>
                </a:cubicBezTo>
                <a:cubicBezTo>
                  <a:pt x="2" y="7"/>
                  <a:pt x="2" y="8"/>
                  <a:pt x="3" y="8"/>
                </a:cubicBezTo>
                <a:cubicBezTo>
                  <a:pt x="3" y="8"/>
                  <a:pt x="3" y="9"/>
                  <a:pt x="3" y="9"/>
                </a:cubicBezTo>
                <a:cubicBezTo>
                  <a:pt x="3" y="10"/>
                  <a:pt x="4" y="10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5" y="14"/>
                  <a:pt x="6" y="16"/>
                  <a:pt x="7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20"/>
                  <a:pt x="8" y="20"/>
                  <a:pt x="8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1" y="12"/>
                  <a:pt x="15" y="5"/>
                  <a:pt x="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89" name="Freeform 43"/>
          <p:cNvSpPr>
            <a:spLocks/>
          </p:cNvSpPr>
          <p:nvPr/>
        </p:nvSpPr>
        <p:spPr bwMode="auto">
          <a:xfrm>
            <a:off x="5657850" y="6135688"/>
            <a:ext cx="85725" cy="74612"/>
          </a:xfrm>
          <a:custGeom>
            <a:avLst/>
            <a:gdLst>
              <a:gd name="T0" fmla="*/ 0 w 23"/>
              <a:gd name="T1" fmla="*/ 0 h 20"/>
              <a:gd name="T2" fmla="*/ 0 w 23"/>
              <a:gd name="T3" fmla="*/ 0 h 20"/>
              <a:gd name="T4" fmla="*/ 0 w 23"/>
              <a:gd name="T5" fmla="*/ 0 h 20"/>
              <a:gd name="T6" fmla="*/ 0 w 23"/>
              <a:gd name="T7" fmla="*/ 2147483647 h 20"/>
              <a:gd name="T8" fmla="*/ 2147483647 w 23"/>
              <a:gd name="T9" fmla="*/ 2147483647 h 20"/>
              <a:gd name="T10" fmla="*/ 2147483647 w 23"/>
              <a:gd name="T11" fmla="*/ 2147483647 h 20"/>
              <a:gd name="T12" fmla="*/ 2147483647 w 23"/>
              <a:gd name="T13" fmla="*/ 2147483647 h 20"/>
              <a:gd name="T14" fmla="*/ 2147483647 w 23"/>
              <a:gd name="T15" fmla="*/ 2147483647 h 20"/>
              <a:gd name="T16" fmla="*/ 2147483647 w 23"/>
              <a:gd name="T17" fmla="*/ 2147483647 h 20"/>
              <a:gd name="T18" fmla="*/ 2147483647 w 23"/>
              <a:gd name="T19" fmla="*/ 2147483647 h 20"/>
              <a:gd name="T20" fmla="*/ 2147483647 w 23"/>
              <a:gd name="T21" fmla="*/ 2147483647 h 20"/>
              <a:gd name="T22" fmla="*/ 2147483647 w 23"/>
              <a:gd name="T23" fmla="*/ 2147483647 h 20"/>
              <a:gd name="T24" fmla="*/ 2147483647 w 23"/>
              <a:gd name="T25" fmla="*/ 2147483647 h 20"/>
              <a:gd name="T26" fmla="*/ 2147483647 w 23"/>
              <a:gd name="T27" fmla="*/ 2147483647 h 20"/>
              <a:gd name="T28" fmla="*/ 2147483647 w 23"/>
              <a:gd name="T29" fmla="*/ 2147483647 h 20"/>
              <a:gd name="T30" fmla="*/ 2147483647 w 23"/>
              <a:gd name="T31" fmla="*/ 2147483647 h 20"/>
              <a:gd name="T32" fmla="*/ 2147483647 w 23"/>
              <a:gd name="T33" fmla="*/ 2147483647 h 20"/>
              <a:gd name="T34" fmla="*/ 2147483647 w 23"/>
              <a:gd name="T35" fmla="*/ 2147483647 h 20"/>
              <a:gd name="T36" fmla="*/ 2147483647 w 23"/>
              <a:gd name="T37" fmla="*/ 2147483647 h 20"/>
              <a:gd name="T38" fmla="*/ 2147483647 w 23"/>
              <a:gd name="T39" fmla="*/ 0 h 20"/>
              <a:gd name="T40" fmla="*/ 0 w 23"/>
              <a:gd name="T41" fmla="*/ 0 h 2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3" h="2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6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10"/>
                  <a:pt x="2" y="10"/>
                </a:cubicBezTo>
                <a:cubicBezTo>
                  <a:pt x="2" y="11"/>
                  <a:pt x="2" y="12"/>
                  <a:pt x="2" y="13"/>
                </a:cubicBezTo>
                <a:cubicBezTo>
                  <a:pt x="3" y="13"/>
                  <a:pt x="3" y="13"/>
                  <a:pt x="3" y="14"/>
                </a:cubicBezTo>
                <a:cubicBezTo>
                  <a:pt x="3" y="14"/>
                  <a:pt x="3" y="15"/>
                  <a:pt x="3" y="16"/>
                </a:cubicBezTo>
                <a:cubicBezTo>
                  <a:pt x="3" y="16"/>
                  <a:pt x="3" y="16"/>
                  <a:pt x="3" y="17"/>
                </a:cubicBezTo>
                <a:cubicBezTo>
                  <a:pt x="3" y="17"/>
                  <a:pt x="3" y="18"/>
                  <a:pt x="3" y="18"/>
                </a:cubicBezTo>
                <a:cubicBezTo>
                  <a:pt x="3" y="19"/>
                  <a:pt x="3" y="19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3" y="13"/>
                  <a:pt x="21" y="7"/>
                  <a:pt x="1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90" name="Freeform 44"/>
          <p:cNvSpPr>
            <a:spLocks/>
          </p:cNvSpPr>
          <p:nvPr/>
        </p:nvSpPr>
        <p:spPr bwMode="auto">
          <a:xfrm>
            <a:off x="5657850" y="6224588"/>
            <a:ext cx="85725" cy="82550"/>
          </a:xfrm>
          <a:custGeom>
            <a:avLst/>
            <a:gdLst>
              <a:gd name="T0" fmla="*/ 2147483647 w 23"/>
              <a:gd name="T1" fmla="*/ 2147483647 h 22"/>
              <a:gd name="T2" fmla="*/ 2147483647 w 23"/>
              <a:gd name="T3" fmla="*/ 2147483647 h 22"/>
              <a:gd name="T4" fmla="*/ 2147483647 w 23"/>
              <a:gd name="T5" fmla="*/ 2147483647 h 22"/>
              <a:gd name="T6" fmla="*/ 2147483647 w 23"/>
              <a:gd name="T7" fmla="*/ 2147483647 h 22"/>
              <a:gd name="T8" fmla="*/ 2147483647 w 23"/>
              <a:gd name="T9" fmla="*/ 2147483647 h 22"/>
              <a:gd name="T10" fmla="*/ 2147483647 w 23"/>
              <a:gd name="T11" fmla="*/ 2147483647 h 22"/>
              <a:gd name="T12" fmla="*/ 2147483647 w 23"/>
              <a:gd name="T13" fmla="*/ 2147483647 h 22"/>
              <a:gd name="T14" fmla="*/ 2147483647 w 23"/>
              <a:gd name="T15" fmla="*/ 2147483647 h 22"/>
              <a:gd name="T16" fmla="*/ 2147483647 w 23"/>
              <a:gd name="T17" fmla="*/ 2147483647 h 22"/>
              <a:gd name="T18" fmla="*/ 2147483647 w 23"/>
              <a:gd name="T19" fmla="*/ 2147483647 h 22"/>
              <a:gd name="T20" fmla="*/ 0 w 23"/>
              <a:gd name="T21" fmla="*/ 2147483647 h 22"/>
              <a:gd name="T22" fmla="*/ 0 w 23"/>
              <a:gd name="T23" fmla="*/ 2147483647 h 22"/>
              <a:gd name="T24" fmla="*/ 0 w 23"/>
              <a:gd name="T25" fmla="*/ 2147483647 h 22"/>
              <a:gd name="T26" fmla="*/ 0 w 23"/>
              <a:gd name="T27" fmla="*/ 2147483647 h 22"/>
              <a:gd name="T28" fmla="*/ 2147483647 w 23"/>
              <a:gd name="T29" fmla="*/ 2147483647 h 22"/>
              <a:gd name="T30" fmla="*/ 2147483647 w 23"/>
              <a:gd name="T31" fmla="*/ 0 h 22"/>
              <a:gd name="T32" fmla="*/ 2147483647 w 23"/>
              <a:gd name="T33" fmla="*/ 0 h 22"/>
              <a:gd name="T34" fmla="*/ 2147483647 w 23"/>
              <a:gd name="T35" fmla="*/ 2147483647 h 2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3" h="22"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4"/>
                  <a:pt x="3" y="6"/>
                  <a:pt x="3" y="8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1"/>
                  <a:pt x="2" y="11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3"/>
                  <a:pt x="2" y="14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6"/>
                  <a:pt x="1" y="17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0" y="20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22" y="15"/>
                  <a:pt x="23" y="8"/>
                  <a:pt x="2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91" name="Freeform 45"/>
          <p:cNvSpPr>
            <a:spLocks noEditPoints="1"/>
          </p:cNvSpPr>
          <p:nvPr/>
        </p:nvSpPr>
        <p:spPr bwMode="auto">
          <a:xfrm>
            <a:off x="5314950" y="5999163"/>
            <a:ext cx="180975" cy="450850"/>
          </a:xfrm>
          <a:custGeom>
            <a:avLst/>
            <a:gdLst>
              <a:gd name="T0" fmla="*/ 2147483647 w 48"/>
              <a:gd name="T1" fmla="*/ 2147483647 h 120"/>
              <a:gd name="T2" fmla="*/ 2147483647 w 48"/>
              <a:gd name="T3" fmla="*/ 2147483647 h 120"/>
              <a:gd name="T4" fmla="*/ 2147483647 w 48"/>
              <a:gd name="T5" fmla="*/ 2147483647 h 120"/>
              <a:gd name="T6" fmla="*/ 2147483647 w 48"/>
              <a:gd name="T7" fmla="*/ 2147483647 h 120"/>
              <a:gd name="T8" fmla="*/ 2147483647 w 48"/>
              <a:gd name="T9" fmla="*/ 2147483647 h 120"/>
              <a:gd name="T10" fmla="*/ 2147483647 w 48"/>
              <a:gd name="T11" fmla="*/ 2147483647 h 120"/>
              <a:gd name="T12" fmla="*/ 2147483647 w 48"/>
              <a:gd name="T13" fmla="*/ 2147483647 h 120"/>
              <a:gd name="T14" fmla="*/ 2147483647 w 48"/>
              <a:gd name="T15" fmla="*/ 2147483647 h 120"/>
              <a:gd name="T16" fmla="*/ 2147483647 w 48"/>
              <a:gd name="T17" fmla="*/ 2147483647 h 120"/>
              <a:gd name="T18" fmla="*/ 2147483647 w 48"/>
              <a:gd name="T19" fmla="*/ 2147483647 h 120"/>
              <a:gd name="T20" fmla="*/ 2147483647 w 48"/>
              <a:gd name="T21" fmla="*/ 2147483647 h 120"/>
              <a:gd name="T22" fmla="*/ 2147483647 w 48"/>
              <a:gd name="T23" fmla="*/ 2147483647 h 120"/>
              <a:gd name="T24" fmla="*/ 2147483647 w 48"/>
              <a:gd name="T25" fmla="*/ 2147483647 h 120"/>
              <a:gd name="T26" fmla="*/ 2147483647 w 48"/>
              <a:gd name="T27" fmla="*/ 2147483647 h 120"/>
              <a:gd name="T28" fmla="*/ 2147483647 w 48"/>
              <a:gd name="T29" fmla="*/ 2147483647 h 120"/>
              <a:gd name="T30" fmla="*/ 0 w 48"/>
              <a:gd name="T31" fmla="*/ 2147483647 h 120"/>
              <a:gd name="T32" fmla="*/ 0 w 48"/>
              <a:gd name="T33" fmla="*/ 2147483647 h 120"/>
              <a:gd name="T34" fmla="*/ 2147483647 w 48"/>
              <a:gd name="T35" fmla="*/ 2147483647 h 120"/>
              <a:gd name="T36" fmla="*/ 2147483647 w 48"/>
              <a:gd name="T37" fmla="*/ 2147483647 h 120"/>
              <a:gd name="T38" fmla="*/ 2147483647 w 48"/>
              <a:gd name="T39" fmla="*/ 2147483647 h 120"/>
              <a:gd name="T40" fmla="*/ 2147483647 w 48"/>
              <a:gd name="T41" fmla="*/ 2147483647 h 120"/>
              <a:gd name="T42" fmla="*/ 2147483647 w 48"/>
              <a:gd name="T43" fmla="*/ 2147483647 h 120"/>
              <a:gd name="T44" fmla="*/ 2147483647 w 48"/>
              <a:gd name="T45" fmla="*/ 2147483647 h 120"/>
              <a:gd name="T46" fmla="*/ 2147483647 w 48"/>
              <a:gd name="T47" fmla="*/ 0 h 120"/>
              <a:gd name="T48" fmla="*/ 2147483647 w 48"/>
              <a:gd name="T49" fmla="*/ 0 h 120"/>
              <a:gd name="T50" fmla="*/ 2147483647 w 48"/>
              <a:gd name="T51" fmla="*/ 2147483647 h 120"/>
              <a:gd name="T52" fmla="*/ 2147483647 w 48"/>
              <a:gd name="T53" fmla="*/ 2147483647 h 120"/>
              <a:gd name="T54" fmla="*/ 2147483647 w 48"/>
              <a:gd name="T55" fmla="*/ 2147483647 h 120"/>
              <a:gd name="T56" fmla="*/ 2147483647 w 48"/>
              <a:gd name="T57" fmla="*/ 2147483647 h 120"/>
              <a:gd name="T58" fmla="*/ 2147483647 w 48"/>
              <a:gd name="T59" fmla="*/ 2147483647 h 120"/>
              <a:gd name="T60" fmla="*/ 2147483647 w 48"/>
              <a:gd name="T61" fmla="*/ 2147483647 h 120"/>
              <a:gd name="T62" fmla="*/ 2147483647 w 48"/>
              <a:gd name="T63" fmla="*/ 2147483647 h 120"/>
              <a:gd name="T64" fmla="*/ 2147483647 w 48"/>
              <a:gd name="T65" fmla="*/ 2147483647 h 120"/>
              <a:gd name="T66" fmla="*/ 2147483647 w 48"/>
              <a:gd name="T67" fmla="*/ 2147483647 h 12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8" h="120">
                <a:moveTo>
                  <a:pt x="33" y="10"/>
                </a:moveTo>
                <a:cubicBezTo>
                  <a:pt x="29" y="11"/>
                  <a:pt x="26" y="11"/>
                  <a:pt x="24" y="12"/>
                </a:cubicBezTo>
                <a:cubicBezTo>
                  <a:pt x="19" y="13"/>
                  <a:pt x="16" y="15"/>
                  <a:pt x="13" y="18"/>
                </a:cubicBezTo>
                <a:cubicBezTo>
                  <a:pt x="10" y="20"/>
                  <a:pt x="7" y="23"/>
                  <a:pt x="6" y="26"/>
                </a:cubicBezTo>
                <a:cubicBezTo>
                  <a:pt x="4" y="30"/>
                  <a:pt x="3" y="33"/>
                  <a:pt x="3" y="37"/>
                </a:cubicBezTo>
                <a:cubicBezTo>
                  <a:pt x="3" y="41"/>
                  <a:pt x="4" y="44"/>
                  <a:pt x="5" y="47"/>
                </a:cubicBezTo>
                <a:cubicBezTo>
                  <a:pt x="6" y="50"/>
                  <a:pt x="8" y="52"/>
                  <a:pt x="11" y="55"/>
                </a:cubicBezTo>
                <a:cubicBezTo>
                  <a:pt x="13" y="57"/>
                  <a:pt x="16" y="59"/>
                  <a:pt x="20" y="60"/>
                </a:cubicBezTo>
                <a:cubicBezTo>
                  <a:pt x="24" y="62"/>
                  <a:pt x="28" y="63"/>
                  <a:pt x="33" y="64"/>
                </a:cubicBezTo>
                <a:cubicBezTo>
                  <a:pt x="33" y="94"/>
                  <a:pt x="33" y="94"/>
                  <a:pt x="33" y="94"/>
                </a:cubicBezTo>
                <a:cubicBezTo>
                  <a:pt x="32" y="93"/>
                  <a:pt x="31" y="93"/>
                  <a:pt x="31" y="93"/>
                </a:cubicBezTo>
                <a:cubicBezTo>
                  <a:pt x="28" y="92"/>
                  <a:pt x="25" y="91"/>
                  <a:pt x="23" y="90"/>
                </a:cubicBezTo>
                <a:cubicBezTo>
                  <a:pt x="21" y="88"/>
                  <a:pt x="19" y="86"/>
                  <a:pt x="18" y="84"/>
                </a:cubicBezTo>
                <a:cubicBezTo>
                  <a:pt x="16" y="82"/>
                  <a:pt x="15" y="79"/>
                  <a:pt x="15" y="76"/>
                </a:cubicBezTo>
                <a:cubicBezTo>
                  <a:pt x="15" y="74"/>
                  <a:pt x="15" y="74"/>
                  <a:pt x="15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81"/>
                  <a:pt x="1" y="85"/>
                  <a:pt x="3" y="89"/>
                </a:cubicBezTo>
                <a:cubicBezTo>
                  <a:pt x="5" y="93"/>
                  <a:pt x="7" y="97"/>
                  <a:pt x="11" y="100"/>
                </a:cubicBezTo>
                <a:cubicBezTo>
                  <a:pt x="14" y="103"/>
                  <a:pt x="18" y="105"/>
                  <a:pt x="23" y="106"/>
                </a:cubicBezTo>
                <a:cubicBezTo>
                  <a:pt x="26" y="107"/>
                  <a:pt x="29" y="108"/>
                  <a:pt x="33" y="108"/>
                </a:cubicBezTo>
                <a:cubicBezTo>
                  <a:pt x="33" y="120"/>
                  <a:pt x="33" y="120"/>
                  <a:pt x="33" y="120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48" y="0"/>
                  <a:pt x="48" y="0"/>
                  <a:pt x="48" y="0"/>
                </a:cubicBezTo>
                <a:cubicBezTo>
                  <a:pt x="33" y="0"/>
                  <a:pt x="33" y="0"/>
                  <a:pt x="33" y="0"/>
                </a:cubicBezTo>
                <a:lnTo>
                  <a:pt x="33" y="10"/>
                </a:lnTo>
                <a:close/>
                <a:moveTo>
                  <a:pt x="33" y="48"/>
                </a:moveTo>
                <a:cubicBezTo>
                  <a:pt x="31" y="47"/>
                  <a:pt x="29" y="47"/>
                  <a:pt x="28" y="47"/>
                </a:cubicBezTo>
                <a:cubicBezTo>
                  <a:pt x="26" y="46"/>
                  <a:pt x="24" y="45"/>
                  <a:pt x="22" y="44"/>
                </a:cubicBezTo>
                <a:cubicBezTo>
                  <a:pt x="21" y="43"/>
                  <a:pt x="20" y="42"/>
                  <a:pt x="19" y="41"/>
                </a:cubicBezTo>
                <a:cubicBezTo>
                  <a:pt x="19" y="40"/>
                  <a:pt x="18" y="39"/>
                  <a:pt x="18" y="37"/>
                </a:cubicBezTo>
                <a:cubicBezTo>
                  <a:pt x="18" y="33"/>
                  <a:pt x="20" y="30"/>
                  <a:pt x="23" y="28"/>
                </a:cubicBezTo>
                <a:cubicBezTo>
                  <a:pt x="26" y="26"/>
                  <a:pt x="29" y="25"/>
                  <a:pt x="33" y="25"/>
                </a:cubicBezTo>
                <a:lnTo>
                  <a:pt x="33" y="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92" name="Oval 17"/>
          <p:cNvSpPr>
            <a:spLocks noChangeArrowheads="1"/>
          </p:cNvSpPr>
          <p:nvPr/>
        </p:nvSpPr>
        <p:spPr bwMode="auto">
          <a:xfrm>
            <a:off x="2952750" y="5878513"/>
            <a:ext cx="692150" cy="688975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793" name="Freeform 46"/>
          <p:cNvSpPr>
            <a:spLocks noEditPoints="1"/>
          </p:cNvSpPr>
          <p:nvPr/>
        </p:nvSpPr>
        <p:spPr bwMode="auto">
          <a:xfrm>
            <a:off x="3084513" y="6064250"/>
            <a:ext cx="428625" cy="277813"/>
          </a:xfrm>
          <a:custGeom>
            <a:avLst/>
            <a:gdLst>
              <a:gd name="T0" fmla="*/ 0 w 270"/>
              <a:gd name="T1" fmla="*/ 2147483647 h 175"/>
              <a:gd name="T2" fmla="*/ 2147483647 w 270"/>
              <a:gd name="T3" fmla="*/ 2147483647 h 175"/>
              <a:gd name="T4" fmla="*/ 2147483647 w 270"/>
              <a:gd name="T5" fmla="*/ 0 h 175"/>
              <a:gd name="T6" fmla="*/ 0 w 270"/>
              <a:gd name="T7" fmla="*/ 0 h 175"/>
              <a:gd name="T8" fmla="*/ 0 w 270"/>
              <a:gd name="T9" fmla="*/ 2147483647 h 175"/>
              <a:gd name="T10" fmla="*/ 2147483647 w 270"/>
              <a:gd name="T11" fmla="*/ 2147483647 h 175"/>
              <a:gd name="T12" fmla="*/ 2147483647 w 270"/>
              <a:gd name="T13" fmla="*/ 2147483647 h 175"/>
              <a:gd name="T14" fmla="*/ 2147483647 w 270"/>
              <a:gd name="T15" fmla="*/ 2147483647 h 175"/>
              <a:gd name="T16" fmla="*/ 2147483647 w 270"/>
              <a:gd name="T17" fmla="*/ 2147483647 h 175"/>
              <a:gd name="T18" fmla="*/ 2147483647 w 270"/>
              <a:gd name="T19" fmla="*/ 2147483647 h 175"/>
              <a:gd name="T20" fmla="*/ 2147483647 w 270"/>
              <a:gd name="T21" fmla="*/ 2147483647 h 175"/>
              <a:gd name="T22" fmla="*/ 2147483647 w 270"/>
              <a:gd name="T23" fmla="*/ 2147483647 h 175"/>
              <a:gd name="T24" fmla="*/ 2147483647 w 270"/>
              <a:gd name="T25" fmla="*/ 2147483647 h 175"/>
              <a:gd name="T26" fmla="*/ 2147483647 w 270"/>
              <a:gd name="T27" fmla="*/ 2147483647 h 175"/>
              <a:gd name="T28" fmla="*/ 2147483647 w 270"/>
              <a:gd name="T29" fmla="*/ 2147483647 h 175"/>
              <a:gd name="T30" fmla="*/ 2147483647 w 270"/>
              <a:gd name="T31" fmla="*/ 2147483647 h 175"/>
              <a:gd name="T32" fmla="*/ 2147483647 w 270"/>
              <a:gd name="T33" fmla="*/ 2147483647 h 175"/>
              <a:gd name="T34" fmla="*/ 2147483647 w 270"/>
              <a:gd name="T35" fmla="*/ 2147483647 h 175"/>
              <a:gd name="T36" fmla="*/ 2147483647 w 270"/>
              <a:gd name="T37" fmla="*/ 2147483647 h 175"/>
              <a:gd name="T38" fmla="*/ 2147483647 w 270"/>
              <a:gd name="T39" fmla="*/ 2147483647 h 175"/>
              <a:gd name="T40" fmla="*/ 2147483647 w 270"/>
              <a:gd name="T41" fmla="*/ 2147483647 h 175"/>
              <a:gd name="T42" fmla="*/ 2147483647 w 270"/>
              <a:gd name="T43" fmla="*/ 2147483647 h 175"/>
              <a:gd name="T44" fmla="*/ 2147483647 w 270"/>
              <a:gd name="T45" fmla="*/ 2147483647 h 175"/>
              <a:gd name="T46" fmla="*/ 2147483647 w 270"/>
              <a:gd name="T47" fmla="*/ 2147483647 h 175"/>
              <a:gd name="T48" fmla="*/ 2147483647 w 270"/>
              <a:gd name="T49" fmla="*/ 2147483647 h 175"/>
              <a:gd name="T50" fmla="*/ 2147483647 w 270"/>
              <a:gd name="T51" fmla="*/ 2147483647 h 175"/>
              <a:gd name="T52" fmla="*/ 2147483647 w 270"/>
              <a:gd name="T53" fmla="*/ 2147483647 h 175"/>
              <a:gd name="T54" fmla="*/ 2147483647 w 270"/>
              <a:gd name="T55" fmla="*/ 2147483647 h 175"/>
              <a:gd name="T56" fmla="*/ 2147483647 w 270"/>
              <a:gd name="T57" fmla="*/ 2147483647 h 175"/>
              <a:gd name="T58" fmla="*/ 2147483647 w 270"/>
              <a:gd name="T59" fmla="*/ 2147483647 h 175"/>
              <a:gd name="T60" fmla="*/ 2147483647 w 270"/>
              <a:gd name="T61" fmla="*/ 2147483647 h 17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70" h="175">
                <a:moveTo>
                  <a:pt x="0" y="175"/>
                </a:moveTo>
                <a:lnTo>
                  <a:pt x="270" y="175"/>
                </a:lnTo>
                <a:lnTo>
                  <a:pt x="270" y="0"/>
                </a:lnTo>
                <a:lnTo>
                  <a:pt x="0" y="0"/>
                </a:lnTo>
                <a:lnTo>
                  <a:pt x="0" y="175"/>
                </a:lnTo>
                <a:close/>
                <a:moveTo>
                  <a:pt x="83" y="68"/>
                </a:moveTo>
                <a:lnTo>
                  <a:pt x="104" y="47"/>
                </a:lnTo>
                <a:lnTo>
                  <a:pt x="128" y="68"/>
                </a:lnTo>
                <a:lnTo>
                  <a:pt x="128" y="71"/>
                </a:lnTo>
                <a:lnTo>
                  <a:pt x="145" y="87"/>
                </a:lnTo>
                <a:lnTo>
                  <a:pt x="180" y="52"/>
                </a:lnTo>
                <a:lnTo>
                  <a:pt x="156" y="28"/>
                </a:lnTo>
                <a:lnTo>
                  <a:pt x="197" y="23"/>
                </a:lnTo>
                <a:lnTo>
                  <a:pt x="237" y="16"/>
                </a:lnTo>
                <a:lnTo>
                  <a:pt x="230" y="56"/>
                </a:lnTo>
                <a:lnTo>
                  <a:pt x="225" y="97"/>
                </a:lnTo>
                <a:lnTo>
                  <a:pt x="204" y="73"/>
                </a:lnTo>
                <a:lnTo>
                  <a:pt x="166" y="108"/>
                </a:lnTo>
                <a:lnTo>
                  <a:pt x="145" y="132"/>
                </a:lnTo>
                <a:lnTo>
                  <a:pt x="121" y="108"/>
                </a:lnTo>
                <a:lnTo>
                  <a:pt x="123" y="108"/>
                </a:lnTo>
                <a:lnTo>
                  <a:pt x="104" y="92"/>
                </a:lnTo>
                <a:lnTo>
                  <a:pt x="47" y="149"/>
                </a:lnTo>
                <a:lnTo>
                  <a:pt x="26" y="127"/>
                </a:lnTo>
                <a:lnTo>
                  <a:pt x="83" y="71"/>
                </a:lnTo>
                <a:lnTo>
                  <a:pt x="83" y="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94" name="Freeform 47"/>
          <p:cNvSpPr>
            <a:spLocks/>
          </p:cNvSpPr>
          <p:nvPr/>
        </p:nvSpPr>
        <p:spPr bwMode="auto">
          <a:xfrm>
            <a:off x="3040063" y="6010275"/>
            <a:ext cx="525462" cy="41275"/>
          </a:xfrm>
          <a:custGeom>
            <a:avLst/>
            <a:gdLst>
              <a:gd name="T0" fmla="*/ 2147483647 w 140"/>
              <a:gd name="T1" fmla="*/ 0 h 11"/>
              <a:gd name="T2" fmla="*/ 2147483647 w 140"/>
              <a:gd name="T3" fmla="*/ 0 h 11"/>
              <a:gd name="T4" fmla="*/ 0 w 140"/>
              <a:gd name="T5" fmla="*/ 2147483647 h 11"/>
              <a:gd name="T6" fmla="*/ 2147483647 w 140"/>
              <a:gd name="T7" fmla="*/ 2147483647 h 11"/>
              <a:gd name="T8" fmla="*/ 2147483647 w 140"/>
              <a:gd name="T9" fmla="*/ 2147483647 h 11"/>
              <a:gd name="T10" fmla="*/ 2147483647 w 140"/>
              <a:gd name="T11" fmla="*/ 2147483647 h 11"/>
              <a:gd name="T12" fmla="*/ 2147483647 w 140"/>
              <a:gd name="T13" fmla="*/ 0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0" h="11">
                <a:moveTo>
                  <a:pt x="135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135" y="11"/>
                  <a:pt x="135" y="11"/>
                  <a:pt x="135" y="11"/>
                </a:cubicBezTo>
                <a:cubicBezTo>
                  <a:pt x="137" y="11"/>
                  <a:pt x="140" y="9"/>
                  <a:pt x="140" y="6"/>
                </a:cubicBezTo>
                <a:cubicBezTo>
                  <a:pt x="140" y="3"/>
                  <a:pt x="137" y="0"/>
                  <a:pt x="1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95" name="Freeform 48"/>
          <p:cNvSpPr>
            <a:spLocks/>
          </p:cNvSpPr>
          <p:nvPr/>
        </p:nvSpPr>
        <p:spPr bwMode="auto">
          <a:xfrm>
            <a:off x="3276600" y="6350000"/>
            <a:ext cx="30163" cy="168275"/>
          </a:xfrm>
          <a:custGeom>
            <a:avLst/>
            <a:gdLst>
              <a:gd name="T0" fmla="*/ 2147483647 w 8"/>
              <a:gd name="T1" fmla="*/ 0 h 45"/>
              <a:gd name="T2" fmla="*/ 0 w 8"/>
              <a:gd name="T3" fmla="*/ 2147483647 h 45"/>
              <a:gd name="T4" fmla="*/ 0 w 8"/>
              <a:gd name="T5" fmla="*/ 2147483647 h 45"/>
              <a:gd name="T6" fmla="*/ 2147483647 w 8"/>
              <a:gd name="T7" fmla="*/ 2147483647 h 45"/>
              <a:gd name="T8" fmla="*/ 2147483647 w 8"/>
              <a:gd name="T9" fmla="*/ 2147483647 h 45"/>
              <a:gd name="T10" fmla="*/ 2147483647 w 8"/>
              <a:gd name="T11" fmla="*/ 2147483647 h 45"/>
              <a:gd name="T12" fmla="*/ 2147483647 w 8"/>
              <a:gd name="T13" fmla="*/ 0 h 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" h="45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3"/>
                  <a:pt x="2" y="45"/>
                  <a:pt x="4" y="45"/>
                </a:cubicBezTo>
                <a:cubicBezTo>
                  <a:pt x="6" y="45"/>
                  <a:pt x="8" y="43"/>
                  <a:pt x="8" y="41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96" name="Freeform 49"/>
          <p:cNvSpPr>
            <a:spLocks/>
          </p:cNvSpPr>
          <p:nvPr/>
        </p:nvSpPr>
        <p:spPr bwMode="auto">
          <a:xfrm>
            <a:off x="3276600" y="6350000"/>
            <a:ext cx="169863" cy="168275"/>
          </a:xfrm>
          <a:custGeom>
            <a:avLst/>
            <a:gdLst>
              <a:gd name="T0" fmla="*/ 2147483647 w 45"/>
              <a:gd name="T1" fmla="*/ 2147483647 h 45"/>
              <a:gd name="T2" fmla="*/ 2147483647 w 45"/>
              <a:gd name="T3" fmla="*/ 2147483647 h 45"/>
              <a:gd name="T4" fmla="*/ 2147483647 w 45"/>
              <a:gd name="T5" fmla="*/ 2147483647 h 45"/>
              <a:gd name="T6" fmla="*/ 2147483647 w 45"/>
              <a:gd name="T7" fmla="*/ 2147483647 h 45"/>
              <a:gd name="T8" fmla="*/ 2147483647 w 45"/>
              <a:gd name="T9" fmla="*/ 2147483647 h 45"/>
              <a:gd name="T10" fmla="*/ 2147483647 w 45"/>
              <a:gd name="T11" fmla="*/ 2147483647 h 45"/>
              <a:gd name="T12" fmla="*/ 2147483647 w 45"/>
              <a:gd name="T13" fmla="*/ 2147483647 h 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5" h="45">
                <a:moveTo>
                  <a:pt x="8" y="2"/>
                </a:moveTo>
                <a:cubicBezTo>
                  <a:pt x="6" y="0"/>
                  <a:pt x="3" y="0"/>
                  <a:pt x="1" y="1"/>
                </a:cubicBezTo>
                <a:cubicBezTo>
                  <a:pt x="0" y="3"/>
                  <a:pt x="0" y="6"/>
                  <a:pt x="2" y="8"/>
                </a:cubicBezTo>
                <a:cubicBezTo>
                  <a:pt x="37" y="43"/>
                  <a:pt x="37" y="43"/>
                  <a:pt x="37" y="43"/>
                </a:cubicBezTo>
                <a:cubicBezTo>
                  <a:pt x="39" y="45"/>
                  <a:pt x="42" y="45"/>
                  <a:pt x="44" y="44"/>
                </a:cubicBezTo>
                <a:cubicBezTo>
                  <a:pt x="45" y="42"/>
                  <a:pt x="45" y="39"/>
                  <a:pt x="43" y="37"/>
                </a:cubicBezTo>
                <a:lnTo>
                  <a:pt x="8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97" name="Freeform 50"/>
          <p:cNvSpPr>
            <a:spLocks/>
          </p:cNvSpPr>
          <p:nvPr/>
        </p:nvSpPr>
        <p:spPr bwMode="auto">
          <a:xfrm>
            <a:off x="3136900" y="6350000"/>
            <a:ext cx="173038" cy="168275"/>
          </a:xfrm>
          <a:custGeom>
            <a:avLst/>
            <a:gdLst>
              <a:gd name="T0" fmla="*/ 2147483647 w 46"/>
              <a:gd name="T1" fmla="*/ 2147483647 h 45"/>
              <a:gd name="T2" fmla="*/ 2147483647 w 46"/>
              <a:gd name="T3" fmla="*/ 2147483647 h 45"/>
              <a:gd name="T4" fmla="*/ 2147483647 w 46"/>
              <a:gd name="T5" fmla="*/ 2147483647 h 45"/>
              <a:gd name="T6" fmla="*/ 2147483647 w 46"/>
              <a:gd name="T7" fmla="*/ 2147483647 h 45"/>
              <a:gd name="T8" fmla="*/ 2147483647 w 46"/>
              <a:gd name="T9" fmla="*/ 2147483647 h 45"/>
              <a:gd name="T10" fmla="*/ 2147483647 w 46"/>
              <a:gd name="T11" fmla="*/ 2147483647 h 45"/>
              <a:gd name="T12" fmla="*/ 2147483647 w 46"/>
              <a:gd name="T13" fmla="*/ 2147483647 h 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" h="45">
                <a:moveTo>
                  <a:pt x="38" y="2"/>
                </a:moveTo>
                <a:cubicBezTo>
                  <a:pt x="2" y="37"/>
                  <a:pt x="2" y="37"/>
                  <a:pt x="2" y="37"/>
                </a:cubicBezTo>
                <a:cubicBezTo>
                  <a:pt x="0" y="39"/>
                  <a:pt x="0" y="42"/>
                  <a:pt x="1" y="44"/>
                </a:cubicBezTo>
                <a:cubicBezTo>
                  <a:pt x="3" y="45"/>
                  <a:pt x="6" y="45"/>
                  <a:pt x="8" y="43"/>
                </a:cubicBezTo>
                <a:cubicBezTo>
                  <a:pt x="43" y="8"/>
                  <a:pt x="43" y="8"/>
                  <a:pt x="43" y="8"/>
                </a:cubicBezTo>
                <a:cubicBezTo>
                  <a:pt x="45" y="6"/>
                  <a:pt x="46" y="3"/>
                  <a:pt x="44" y="1"/>
                </a:cubicBezTo>
                <a:cubicBezTo>
                  <a:pt x="43" y="0"/>
                  <a:pt x="40" y="0"/>
                  <a:pt x="38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98" name="Oval 15"/>
          <p:cNvSpPr>
            <a:spLocks noChangeArrowheads="1"/>
          </p:cNvSpPr>
          <p:nvPr/>
        </p:nvSpPr>
        <p:spPr bwMode="auto">
          <a:xfrm>
            <a:off x="739775" y="5878513"/>
            <a:ext cx="687388" cy="688975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27799" name="组合 166"/>
          <p:cNvGrpSpPr>
            <a:grpSpLocks/>
          </p:cNvGrpSpPr>
          <p:nvPr/>
        </p:nvGrpSpPr>
        <p:grpSpPr bwMode="auto">
          <a:xfrm>
            <a:off x="817563" y="5988050"/>
            <a:ext cx="530225" cy="433388"/>
            <a:chOff x="0" y="0"/>
            <a:chExt cx="530225" cy="433387"/>
          </a:xfrm>
        </p:grpSpPr>
        <p:sp>
          <p:nvSpPr>
            <p:cNvPr id="27822" name="Freeform 59"/>
            <p:cNvSpPr>
              <a:spLocks noEditPoints="1"/>
            </p:cNvSpPr>
            <p:nvPr/>
          </p:nvSpPr>
          <p:spPr bwMode="auto">
            <a:xfrm>
              <a:off x="0" y="112712"/>
              <a:ext cx="530225" cy="320675"/>
            </a:xfrm>
            <a:custGeom>
              <a:avLst/>
              <a:gdLst>
                <a:gd name="T0" fmla="*/ 2147483647 w 141"/>
                <a:gd name="T1" fmla="*/ 2147483647 h 85"/>
                <a:gd name="T2" fmla="*/ 2147483647 w 141"/>
                <a:gd name="T3" fmla="*/ 0 h 85"/>
                <a:gd name="T4" fmla="*/ 2147483647 w 141"/>
                <a:gd name="T5" fmla="*/ 2147483647 h 85"/>
                <a:gd name="T6" fmla="*/ 2147483647 w 141"/>
                <a:gd name="T7" fmla="*/ 2147483647 h 85"/>
                <a:gd name="T8" fmla="*/ 2147483647 w 141"/>
                <a:gd name="T9" fmla="*/ 2147483647 h 85"/>
                <a:gd name="T10" fmla="*/ 2147483647 w 141"/>
                <a:gd name="T11" fmla="*/ 2147483647 h 85"/>
                <a:gd name="T12" fmla="*/ 2147483647 w 141"/>
                <a:gd name="T13" fmla="*/ 2147483647 h 85"/>
                <a:gd name="T14" fmla="*/ 2147483647 w 141"/>
                <a:gd name="T15" fmla="*/ 2147483647 h 85"/>
                <a:gd name="T16" fmla="*/ 2147483647 w 141"/>
                <a:gd name="T17" fmla="*/ 2147483647 h 85"/>
                <a:gd name="T18" fmla="*/ 2147483647 w 141"/>
                <a:gd name="T19" fmla="*/ 2147483647 h 85"/>
                <a:gd name="T20" fmla="*/ 2147483647 w 141"/>
                <a:gd name="T21" fmla="*/ 2147483647 h 85"/>
                <a:gd name="T22" fmla="*/ 2147483647 w 141"/>
                <a:gd name="T23" fmla="*/ 2147483647 h 85"/>
                <a:gd name="T24" fmla="*/ 2147483647 w 141"/>
                <a:gd name="T25" fmla="*/ 2147483647 h 85"/>
                <a:gd name="T26" fmla="*/ 2147483647 w 141"/>
                <a:gd name="T27" fmla="*/ 2147483647 h 85"/>
                <a:gd name="T28" fmla="*/ 2147483647 w 141"/>
                <a:gd name="T29" fmla="*/ 2147483647 h 85"/>
                <a:gd name="T30" fmla="*/ 2147483647 w 141"/>
                <a:gd name="T31" fmla="*/ 2147483647 h 85"/>
                <a:gd name="T32" fmla="*/ 2147483647 w 141"/>
                <a:gd name="T33" fmla="*/ 2147483647 h 85"/>
                <a:gd name="T34" fmla="*/ 2147483647 w 141"/>
                <a:gd name="T35" fmla="*/ 2147483647 h 85"/>
                <a:gd name="T36" fmla="*/ 2147483647 w 141"/>
                <a:gd name="T37" fmla="*/ 2147483647 h 85"/>
                <a:gd name="T38" fmla="*/ 2147483647 w 141"/>
                <a:gd name="T39" fmla="*/ 2147483647 h 85"/>
                <a:gd name="T40" fmla="*/ 2147483647 w 141"/>
                <a:gd name="T41" fmla="*/ 2147483647 h 85"/>
                <a:gd name="T42" fmla="*/ 2147483647 w 141"/>
                <a:gd name="T43" fmla="*/ 2147483647 h 85"/>
                <a:gd name="T44" fmla="*/ 2147483647 w 141"/>
                <a:gd name="T45" fmla="*/ 2147483647 h 85"/>
                <a:gd name="T46" fmla="*/ 2147483647 w 141"/>
                <a:gd name="T47" fmla="*/ 2147483647 h 85"/>
                <a:gd name="T48" fmla="*/ 2147483647 w 141"/>
                <a:gd name="T49" fmla="*/ 2147483647 h 85"/>
                <a:gd name="T50" fmla="*/ 2147483647 w 141"/>
                <a:gd name="T51" fmla="*/ 2147483647 h 85"/>
                <a:gd name="T52" fmla="*/ 2147483647 w 141"/>
                <a:gd name="T53" fmla="*/ 2147483647 h 85"/>
                <a:gd name="T54" fmla="*/ 2147483647 w 141"/>
                <a:gd name="T55" fmla="*/ 2147483647 h 85"/>
                <a:gd name="T56" fmla="*/ 2147483647 w 141"/>
                <a:gd name="T57" fmla="*/ 2147483647 h 85"/>
                <a:gd name="T58" fmla="*/ 2147483647 w 141"/>
                <a:gd name="T59" fmla="*/ 2147483647 h 85"/>
                <a:gd name="T60" fmla="*/ 2147483647 w 141"/>
                <a:gd name="T61" fmla="*/ 2147483647 h 85"/>
                <a:gd name="T62" fmla="*/ 2147483647 w 141"/>
                <a:gd name="T63" fmla="*/ 2147483647 h 85"/>
                <a:gd name="T64" fmla="*/ 2147483647 w 141"/>
                <a:gd name="T65" fmla="*/ 2147483647 h 85"/>
                <a:gd name="T66" fmla="*/ 2147483647 w 141"/>
                <a:gd name="T67" fmla="*/ 2147483647 h 8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41" h="85">
                  <a:moveTo>
                    <a:pt x="0" y="23"/>
                  </a:moveTo>
                  <a:cubicBezTo>
                    <a:pt x="11" y="85"/>
                    <a:pt x="11" y="85"/>
                    <a:pt x="11" y="85"/>
                  </a:cubicBezTo>
                  <a:cubicBezTo>
                    <a:pt x="141" y="62"/>
                    <a:pt x="141" y="62"/>
                    <a:pt x="141" y="62"/>
                  </a:cubicBezTo>
                  <a:cubicBezTo>
                    <a:pt x="130" y="0"/>
                    <a:pt x="130" y="0"/>
                    <a:pt x="130" y="0"/>
                  </a:cubicBezTo>
                  <a:lnTo>
                    <a:pt x="0" y="23"/>
                  </a:lnTo>
                  <a:close/>
                  <a:moveTo>
                    <a:pt x="44" y="66"/>
                  </a:moveTo>
                  <a:cubicBezTo>
                    <a:pt x="43" y="69"/>
                    <a:pt x="40" y="70"/>
                    <a:pt x="36" y="71"/>
                  </a:cubicBezTo>
                  <a:cubicBezTo>
                    <a:pt x="32" y="72"/>
                    <a:pt x="29" y="71"/>
                    <a:pt x="26" y="69"/>
                  </a:cubicBezTo>
                  <a:cubicBezTo>
                    <a:pt x="24" y="68"/>
                    <a:pt x="22" y="65"/>
                    <a:pt x="22" y="61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1"/>
                    <a:pt x="32" y="62"/>
                    <a:pt x="32" y="63"/>
                  </a:cubicBezTo>
                  <a:cubicBezTo>
                    <a:pt x="33" y="64"/>
                    <a:pt x="34" y="64"/>
                    <a:pt x="35" y="64"/>
                  </a:cubicBezTo>
                  <a:cubicBezTo>
                    <a:pt x="36" y="63"/>
                    <a:pt x="36" y="63"/>
                    <a:pt x="37" y="62"/>
                  </a:cubicBezTo>
                  <a:cubicBezTo>
                    <a:pt x="37" y="61"/>
                    <a:pt x="37" y="61"/>
                    <a:pt x="37" y="60"/>
                  </a:cubicBezTo>
                  <a:cubicBezTo>
                    <a:pt x="37" y="59"/>
                    <a:pt x="36" y="58"/>
                    <a:pt x="36" y="57"/>
                  </a:cubicBezTo>
                  <a:cubicBezTo>
                    <a:pt x="35" y="57"/>
                    <a:pt x="34" y="56"/>
                    <a:pt x="33" y="55"/>
                  </a:cubicBezTo>
                  <a:cubicBezTo>
                    <a:pt x="32" y="55"/>
                    <a:pt x="32" y="54"/>
                    <a:pt x="31" y="54"/>
                  </a:cubicBezTo>
                  <a:cubicBezTo>
                    <a:pt x="27" y="52"/>
                    <a:pt x="25" y="51"/>
                    <a:pt x="23" y="50"/>
                  </a:cubicBezTo>
                  <a:cubicBezTo>
                    <a:pt x="22" y="49"/>
                    <a:pt x="21" y="48"/>
                    <a:pt x="20" y="47"/>
                  </a:cubicBezTo>
                  <a:cubicBezTo>
                    <a:pt x="20" y="45"/>
                    <a:pt x="19" y="44"/>
                    <a:pt x="19" y="42"/>
                  </a:cubicBezTo>
                  <a:cubicBezTo>
                    <a:pt x="18" y="39"/>
                    <a:pt x="19" y="36"/>
                    <a:pt x="20" y="33"/>
                  </a:cubicBezTo>
                  <a:cubicBezTo>
                    <a:pt x="22" y="31"/>
                    <a:pt x="25" y="30"/>
                    <a:pt x="29" y="29"/>
                  </a:cubicBezTo>
                  <a:cubicBezTo>
                    <a:pt x="32" y="28"/>
                    <a:pt x="35" y="29"/>
                    <a:pt x="38" y="30"/>
                  </a:cubicBezTo>
                  <a:cubicBezTo>
                    <a:pt x="40" y="31"/>
                    <a:pt x="41" y="34"/>
                    <a:pt x="42" y="37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8"/>
                    <a:pt x="33" y="37"/>
                    <a:pt x="32" y="37"/>
                  </a:cubicBezTo>
                  <a:cubicBezTo>
                    <a:pt x="31" y="36"/>
                    <a:pt x="31" y="36"/>
                    <a:pt x="30" y="36"/>
                  </a:cubicBezTo>
                  <a:cubicBezTo>
                    <a:pt x="29" y="36"/>
                    <a:pt x="28" y="37"/>
                    <a:pt x="28" y="37"/>
                  </a:cubicBezTo>
                  <a:cubicBezTo>
                    <a:pt x="27" y="38"/>
                    <a:pt x="27" y="39"/>
                    <a:pt x="28" y="40"/>
                  </a:cubicBezTo>
                  <a:cubicBezTo>
                    <a:pt x="28" y="41"/>
                    <a:pt x="30" y="43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40" y="49"/>
                    <a:pt x="43" y="50"/>
                    <a:pt x="44" y="52"/>
                  </a:cubicBezTo>
                  <a:cubicBezTo>
                    <a:pt x="44" y="52"/>
                    <a:pt x="45" y="53"/>
                    <a:pt x="45" y="54"/>
                  </a:cubicBezTo>
                  <a:cubicBezTo>
                    <a:pt x="46" y="55"/>
                    <a:pt x="46" y="56"/>
                    <a:pt x="46" y="57"/>
                  </a:cubicBezTo>
                  <a:cubicBezTo>
                    <a:pt x="47" y="61"/>
                    <a:pt x="46" y="64"/>
                    <a:pt x="44" y="66"/>
                  </a:cubicBezTo>
                  <a:close/>
                  <a:moveTo>
                    <a:pt x="68" y="64"/>
                  </a:moveTo>
                  <a:cubicBezTo>
                    <a:pt x="65" y="57"/>
                    <a:pt x="65" y="57"/>
                    <a:pt x="65" y="57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77" y="62"/>
                    <a:pt x="77" y="62"/>
                    <a:pt x="77" y="62"/>
                  </a:cubicBezTo>
                  <a:lnTo>
                    <a:pt x="68" y="64"/>
                  </a:lnTo>
                  <a:close/>
                  <a:moveTo>
                    <a:pt x="80" y="62"/>
                  </a:moveTo>
                  <a:cubicBezTo>
                    <a:pt x="72" y="22"/>
                    <a:pt x="72" y="22"/>
                    <a:pt x="72" y="22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9" y="59"/>
                    <a:pt x="99" y="59"/>
                    <a:pt x="99" y="59"/>
                  </a:cubicBezTo>
                  <a:lnTo>
                    <a:pt x="80" y="62"/>
                  </a:lnTo>
                  <a:close/>
                  <a:moveTo>
                    <a:pt x="101" y="58"/>
                  </a:moveTo>
                  <a:cubicBezTo>
                    <a:pt x="94" y="17"/>
                    <a:pt x="94" y="17"/>
                    <a:pt x="94" y="17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07" y="39"/>
                    <a:pt x="107" y="39"/>
                    <a:pt x="107" y="39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2" y="54"/>
                    <a:pt x="122" y="54"/>
                    <a:pt x="122" y="54"/>
                  </a:cubicBezTo>
                  <a:lnTo>
                    <a:pt x="101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823" name="Freeform 60"/>
            <p:cNvSpPr>
              <a:spLocks/>
            </p:cNvSpPr>
            <p:nvPr/>
          </p:nvSpPr>
          <p:spPr bwMode="auto">
            <a:xfrm>
              <a:off x="214312" y="230187"/>
              <a:ext cx="23813" cy="74613"/>
            </a:xfrm>
            <a:custGeom>
              <a:avLst/>
              <a:gdLst>
                <a:gd name="T0" fmla="*/ 2147483647 w 6"/>
                <a:gd name="T1" fmla="*/ 2147483647 h 20"/>
                <a:gd name="T2" fmla="*/ 0 w 6"/>
                <a:gd name="T3" fmla="*/ 0 h 20"/>
                <a:gd name="T4" fmla="*/ 2147483647 w 6"/>
                <a:gd name="T5" fmla="*/ 2147483647 h 20"/>
                <a:gd name="T6" fmla="*/ 2147483647 w 6"/>
                <a:gd name="T7" fmla="*/ 2147483647 h 20"/>
                <a:gd name="T8" fmla="*/ 2147483647 w 6"/>
                <a:gd name="T9" fmla="*/ 2147483647 h 20"/>
                <a:gd name="T10" fmla="*/ 2147483647 w 6"/>
                <a:gd name="T11" fmla="*/ 2147483647 h 20"/>
                <a:gd name="T12" fmla="*/ 2147483647 w 6"/>
                <a:gd name="T13" fmla="*/ 2147483647 h 20"/>
                <a:gd name="T14" fmla="*/ 2147483647 w 6"/>
                <a:gd name="T15" fmla="*/ 2147483647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" h="20">
                  <a:moveTo>
                    <a:pt x="2" y="4"/>
                  </a:moveTo>
                  <a:cubicBezTo>
                    <a:pt x="1" y="3"/>
                    <a:pt x="1" y="2"/>
                    <a:pt x="0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5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824" name="Freeform 61"/>
            <p:cNvSpPr>
              <a:spLocks/>
            </p:cNvSpPr>
            <p:nvPr/>
          </p:nvSpPr>
          <p:spPr bwMode="auto">
            <a:xfrm>
              <a:off x="95250" y="0"/>
              <a:ext cx="277813" cy="173038"/>
            </a:xfrm>
            <a:custGeom>
              <a:avLst/>
              <a:gdLst>
                <a:gd name="T0" fmla="*/ 2147483647 w 74"/>
                <a:gd name="T1" fmla="*/ 2147483647 h 46"/>
                <a:gd name="T2" fmla="*/ 2147483647 w 74"/>
                <a:gd name="T3" fmla="*/ 2147483647 h 46"/>
                <a:gd name="T4" fmla="*/ 2147483647 w 74"/>
                <a:gd name="T5" fmla="*/ 2147483647 h 46"/>
                <a:gd name="T6" fmla="*/ 2147483647 w 74"/>
                <a:gd name="T7" fmla="*/ 2147483647 h 46"/>
                <a:gd name="T8" fmla="*/ 2147483647 w 74"/>
                <a:gd name="T9" fmla="*/ 2147483647 h 46"/>
                <a:gd name="T10" fmla="*/ 2147483647 w 74"/>
                <a:gd name="T11" fmla="*/ 2147483647 h 46"/>
                <a:gd name="T12" fmla="*/ 2147483647 w 74"/>
                <a:gd name="T13" fmla="*/ 2147483647 h 46"/>
                <a:gd name="T14" fmla="*/ 2147483647 w 74"/>
                <a:gd name="T15" fmla="*/ 2147483647 h 46"/>
                <a:gd name="T16" fmla="*/ 2147483647 w 74"/>
                <a:gd name="T17" fmla="*/ 2147483647 h 46"/>
                <a:gd name="T18" fmla="*/ 2147483647 w 74"/>
                <a:gd name="T19" fmla="*/ 2147483647 h 46"/>
                <a:gd name="T20" fmla="*/ 2147483647 w 74"/>
                <a:gd name="T21" fmla="*/ 2147483647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4" h="46">
                  <a:moveTo>
                    <a:pt x="35" y="1"/>
                  </a:moveTo>
                  <a:cubicBezTo>
                    <a:pt x="33" y="0"/>
                    <a:pt x="31" y="0"/>
                    <a:pt x="30" y="2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2"/>
                    <a:pt x="1" y="44"/>
                    <a:pt x="2" y="45"/>
                  </a:cubicBezTo>
                  <a:cubicBezTo>
                    <a:pt x="3" y="46"/>
                    <a:pt x="4" y="46"/>
                    <a:pt x="4" y="46"/>
                  </a:cubicBezTo>
                  <a:cubicBezTo>
                    <a:pt x="5" y="46"/>
                    <a:pt x="6" y="45"/>
                    <a:pt x="7" y="45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9" y="34"/>
                    <a:pt x="72" y="34"/>
                    <a:pt x="73" y="32"/>
                  </a:cubicBezTo>
                  <a:cubicBezTo>
                    <a:pt x="74" y="30"/>
                    <a:pt x="73" y="28"/>
                    <a:pt x="72" y="27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800" name="Oval 16"/>
          <p:cNvSpPr>
            <a:spLocks noChangeArrowheads="1"/>
          </p:cNvSpPr>
          <p:nvPr/>
        </p:nvSpPr>
        <p:spPr bwMode="auto">
          <a:xfrm>
            <a:off x="1844675" y="5878513"/>
            <a:ext cx="692150" cy="688975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801" name="Freeform 73"/>
          <p:cNvSpPr>
            <a:spLocks/>
          </p:cNvSpPr>
          <p:nvPr/>
        </p:nvSpPr>
        <p:spPr bwMode="auto">
          <a:xfrm>
            <a:off x="1931988" y="6056313"/>
            <a:ext cx="401637" cy="423862"/>
          </a:xfrm>
          <a:custGeom>
            <a:avLst/>
            <a:gdLst>
              <a:gd name="T0" fmla="*/ 2147483647 w 107"/>
              <a:gd name="T1" fmla="*/ 2147483647 h 113"/>
              <a:gd name="T2" fmla="*/ 2147483647 w 107"/>
              <a:gd name="T3" fmla="*/ 2147483647 h 113"/>
              <a:gd name="T4" fmla="*/ 2147483647 w 107"/>
              <a:gd name="T5" fmla="*/ 0 h 113"/>
              <a:gd name="T6" fmla="*/ 2147483647 w 107"/>
              <a:gd name="T7" fmla="*/ 2147483647 h 11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7" h="113">
                <a:moveTo>
                  <a:pt x="22" y="86"/>
                </a:moveTo>
                <a:cubicBezTo>
                  <a:pt x="44" y="111"/>
                  <a:pt x="82" y="113"/>
                  <a:pt x="107" y="90"/>
                </a:cubicBezTo>
                <a:cubicBezTo>
                  <a:pt x="27" y="0"/>
                  <a:pt x="27" y="0"/>
                  <a:pt x="27" y="0"/>
                </a:cubicBezTo>
                <a:cubicBezTo>
                  <a:pt x="2" y="23"/>
                  <a:pt x="0" y="61"/>
                  <a:pt x="22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802" name="Freeform 74"/>
          <p:cNvSpPr>
            <a:spLocks noEditPoints="1"/>
          </p:cNvSpPr>
          <p:nvPr/>
        </p:nvSpPr>
        <p:spPr bwMode="auto">
          <a:xfrm>
            <a:off x="2212975" y="6081713"/>
            <a:ext cx="233363" cy="293687"/>
          </a:xfrm>
          <a:custGeom>
            <a:avLst/>
            <a:gdLst>
              <a:gd name="T0" fmla="*/ 0 w 62"/>
              <a:gd name="T1" fmla="*/ 2147483647 h 78"/>
              <a:gd name="T2" fmla="*/ 2147483647 w 62"/>
              <a:gd name="T3" fmla="*/ 2147483647 h 78"/>
              <a:gd name="T4" fmla="*/ 2147483647 w 62"/>
              <a:gd name="T5" fmla="*/ 0 h 78"/>
              <a:gd name="T6" fmla="*/ 0 w 62"/>
              <a:gd name="T7" fmla="*/ 2147483647 h 78"/>
              <a:gd name="T8" fmla="*/ 2147483647 w 62"/>
              <a:gd name="T9" fmla="*/ 2147483647 h 78"/>
              <a:gd name="T10" fmla="*/ 2147483647 w 62"/>
              <a:gd name="T11" fmla="*/ 2147483647 h 78"/>
              <a:gd name="T12" fmla="*/ 2147483647 w 62"/>
              <a:gd name="T13" fmla="*/ 2147483647 h 78"/>
              <a:gd name="T14" fmla="*/ 2147483647 w 62"/>
              <a:gd name="T15" fmla="*/ 2147483647 h 7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" h="78">
                <a:moveTo>
                  <a:pt x="0" y="37"/>
                </a:moveTo>
                <a:cubicBezTo>
                  <a:pt x="38" y="78"/>
                  <a:pt x="38" y="78"/>
                  <a:pt x="38" y="78"/>
                </a:cubicBezTo>
                <a:cubicBezTo>
                  <a:pt x="61" y="58"/>
                  <a:pt x="62" y="23"/>
                  <a:pt x="42" y="0"/>
                </a:cubicBezTo>
                <a:lnTo>
                  <a:pt x="0" y="37"/>
                </a:lnTo>
                <a:close/>
                <a:moveTo>
                  <a:pt x="38" y="68"/>
                </a:moveTo>
                <a:cubicBezTo>
                  <a:pt x="10" y="37"/>
                  <a:pt x="10" y="37"/>
                  <a:pt x="10" y="37"/>
                </a:cubicBezTo>
                <a:cubicBezTo>
                  <a:pt x="41" y="10"/>
                  <a:pt x="41" y="10"/>
                  <a:pt x="41" y="10"/>
                </a:cubicBezTo>
                <a:cubicBezTo>
                  <a:pt x="53" y="28"/>
                  <a:pt x="51" y="51"/>
                  <a:pt x="38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803" name="Freeform 75"/>
          <p:cNvSpPr>
            <a:spLocks/>
          </p:cNvSpPr>
          <p:nvPr/>
        </p:nvSpPr>
        <p:spPr bwMode="auto">
          <a:xfrm>
            <a:off x="2051050" y="5965825"/>
            <a:ext cx="298450" cy="233363"/>
          </a:xfrm>
          <a:custGeom>
            <a:avLst/>
            <a:gdLst>
              <a:gd name="T0" fmla="*/ 0 w 79"/>
              <a:gd name="T1" fmla="*/ 2147483647 h 62"/>
              <a:gd name="T2" fmla="*/ 2147483647 w 79"/>
              <a:gd name="T3" fmla="*/ 2147483647 h 62"/>
              <a:gd name="T4" fmla="*/ 2147483647 w 79"/>
              <a:gd name="T5" fmla="*/ 2147483647 h 62"/>
              <a:gd name="T6" fmla="*/ 0 w 79"/>
              <a:gd name="T7" fmla="*/ 2147483647 h 6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" h="62">
                <a:moveTo>
                  <a:pt x="0" y="21"/>
                </a:moveTo>
                <a:cubicBezTo>
                  <a:pt x="37" y="62"/>
                  <a:pt x="37" y="62"/>
                  <a:pt x="37" y="62"/>
                </a:cubicBezTo>
                <a:cubicBezTo>
                  <a:pt x="79" y="25"/>
                  <a:pt x="79" y="25"/>
                  <a:pt x="79" y="25"/>
                </a:cubicBezTo>
                <a:cubicBezTo>
                  <a:pt x="58" y="2"/>
                  <a:pt x="23" y="0"/>
                  <a:pt x="0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804" name="Oval 132"/>
          <p:cNvSpPr>
            <a:spLocks noChangeArrowheads="1"/>
          </p:cNvSpPr>
          <p:nvPr/>
        </p:nvSpPr>
        <p:spPr bwMode="auto">
          <a:xfrm>
            <a:off x="10694988" y="5876925"/>
            <a:ext cx="687387" cy="692150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805" name="Freeform 158"/>
          <p:cNvSpPr>
            <a:spLocks/>
          </p:cNvSpPr>
          <p:nvPr/>
        </p:nvSpPr>
        <p:spPr bwMode="auto">
          <a:xfrm>
            <a:off x="10896600" y="6297613"/>
            <a:ext cx="309563" cy="109537"/>
          </a:xfrm>
          <a:custGeom>
            <a:avLst/>
            <a:gdLst>
              <a:gd name="T0" fmla="*/ 2147483647 w 82"/>
              <a:gd name="T1" fmla="*/ 0 h 29"/>
              <a:gd name="T2" fmla="*/ 2147483647 w 82"/>
              <a:gd name="T3" fmla="*/ 0 h 29"/>
              <a:gd name="T4" fmla="*/ 0 w 82"/>
              <a:gd name="T5" fmla="*/ 2147483647 h 29"/>
              <a:gd name="T6" fmla="*/ 0 w 82"/>
              <a:gd name="T7" fmla="*/ 2147483647 h 29"/>
              <a:gd name="T8" fmla="*/ 2147483647 w 82"/>
              <a:gd name="T9" fmla="*/ 2147483647 h 29"/>
              <a:gd name="T10" fmla="*/ 2147483647 w 82"/>
              <a:gd name="T11" fmla="*/ 2147483647 h 29"/>
              <a:gd name="T12" fmla="*/ 2147483647 w 82"/>
              <a:gd name="T13" fmla="*/ 2147483647 h 29"/>
              <a:gd name="T14" fmla="*/ 2147483647 w 82"/>
              <a:gd name="T15" fmla="*/ 2147483647 h 29"/>
              <a:gd name="T16" fmla="*/ 2147483647 w 82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2" h="29">
                <a:moveTo>
                  <a:pt x="75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4"/>
                  <a:pt x="0" y="7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6"/>
                  <a:pt x="3" y="29"/>
                  <a:pt x="7" y="29"/>
                </a:cubicBezTo>
                <a:cubicBezTo>
                  <a:pt x="75" y="29"/>
                  <a:pt x="75" y="29"/>
                  <a:pt x="75" y="29"/>
                </a:cubicBezTo>
                <a:cubicBezTo>
                  <a:pt x="79" y="29"/>
                  <a:pt x="82" y="26"/>
                  <a:pt x="82" y="22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4"/>
                  <a:pt x="79" y="0"/>
                  <a:pt x="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806" name="Freeform 159"/>
          <p:cNvSpPr>
            <a:spLocks/>
          </p:cNvSpPr>
          <p:nvPr/>
        </p:nvSpPr>
        <p:spPr bwMode="auto">
          <a:xfrm>
            <a:off x="10896600" y="5989638"/>
            <a:ext cx="309563" cy="263525"/>
          </a:xfrm>
          <a:custGeom>
            <a:avLst/>
            <a:gdLst>
              <a:gd name="T0" fmla="*/ 0 w 195"/>
              <a:gd name="T1" fmla="*/ 2147483647 h 166"/>
              <a:gd name="T2" fmla="*/ 2147483647 w 195"/>
              <a:gd name="T3" fmla="*/ 2147483647 h 166"/>
              <a:gd name="T4" fmla="*/ 2147483647 w 195"/>
              <a:gd name="T5" fmla="*/ 0 h 166"/>
              <a:gd name="T6" fmla="*/ 0 w 195"/>
              <a:gd name="T7" fmla="*/ 2147483647 h 16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5" h="166">
                <a:moveTo>
                  <a:pt x="0" y="166"/>
                </a:moveTo>
                <a:lnTo>
                  <a:pt x="195" y="166"/>
                </a:lnTo>
                <a:lnTo>
                  <a:pt x="98" y="0"/>
                </a:lnTo>
                <a:lnTo>
                  <a:pt x="0" y="1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807" name="Oval 142"/>
          <p:cNvSpPr>
            <a:spLocks noChangeArrowheads="1"/>
          </p:cNvSpPr>
          <p:nvPr/>
        </p:nvSpPr>
        <p:spPr bwMode="auto">
          <a:xfrm>
            <a:off x="8485188" y="5878513"/>
            <a:ext cx="687387" cy="688975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808" name="Freeform 166"/>
          <p:cNvSpPr>
            <a:spLocks/>
          </p:cNvSpPr>
          <p:nvPr/>
        </p:nvSpPr>
        <p:spPr bwMode="auto">
          <a:xfrm>
            <a:off x="8634413" y="6070600"/>
            <a:ext cx="109537" cy="307975"/>
          </a:xfrm>
          <a:custGeom>
            <a:avLst/>
            <a:gdLst>
              <a:gd name="T0" fmla="*/ 2147483647 w 29"/>
              <a:gd name="T1" fmla="*/ 0 h 82"/>
              <a:gd name="T2" fmla="*/ 2147483647 w 29"/>
              <a:gd name="T3" fmla="*/ 0 h 82"/>
              <a:gd name="T4" fmla="*/ 0 w 29"/>
              <a:gd name="T5" fmla="*/ 2147483647 h 82"/>
              <a:gd name="T6" fmla="*/ 0 w 29"/>
              <a:gd name="T7" fmla="*/ 2147483647 h 82"/>
              <a:gd name="T8" fmla="*/ 2147483647 w 29"/>
              <a:gd name="T9" fmla="*/ 2147483647 h 82"/>
              <a:gd name="T10" fmla="*/ 2147483647 w 29"/>
              <a:gd name="T11" fmla="*/ 2147483647 h 82"/>
              <a:gd name="T12" fmla="*/ 2147483647 w 29"/>
              <a:gd name="T13" fmla="*/ 2147483647 h 82"/>
              <a:gd name="T14" fmla="*/ 2147483647 w 29"/>
              <a:gd name="T15" fmla="*/ 2147483647 h 82"/>
              <a:gd name="T16" fmla="*/ 2147483647 w 29"/>
              <a:gd name="T17" fmla="*/ 0 h 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" h="82">
                <a:moveTo>
                  <a:pt x="22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9"/>
                  <a:pt x="3" y="82"/>
                  <a:pt x="7" y="82"/>
                </a:cubicBezTo>
                <a:cubicBezTo>
                  <a:pt x="22" y="82"/>
                  <a:pt x="22" y="82"/>
                  <a:pt x="22" y="82"/>
                </a:cubicBezTo>
                <a:cubicBezTo>
                  <a:pt x="26" y="82"/>
                  <a:pt x="29" y="79"/>
                  <a:pt x="29" y="75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3"/>
                  <a:pt x="26" y="0"/>
                  <a:pt x="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809" name="Freeform 167"/>
          <p:cNvSpPr>
            <a:spLocks/>
          </p:cNvSpPr>
          <p:nvPr/>
        </p:nvSpPr>
        <p:spPr bwMode="auto">
          <a:xfrm>
            <a:off x="8751888" y="6070600"/>
            <a:ext cx="266700" cy="307975"/>
          </a:xfrm>
          <a:custGeom>
            <a:avLst/>
            <a:gdLst>
              <a:gd name="T0" fmla="*/ 2147483647 w 168"/>
              <a:gd name="T1" fmla="*/ 2147483647 h 194"/>
              <a:gd name="T2" fmla="*/ 2147483647 w 168"/>
              <a:gd name="T3" fmla="*/ 0 h 194"/>
              <a:gd name="T4" fmla="*/ 0 w 168"/>
              <a:gd name="T5" fmla="*/ 2147483647 h 194"/>
              <a:gd name="T6" fmla="*/ 2147483647 w 168"/>
              <a:gd name="T7" fmla="*/ 2147483647 h 1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8" h="194">
                <a:moveTo>
                  <a:pt x="168" y="194"/>
                </a:moveTo>
                <a:lnTo>
                  <a:pt x="168" y="0"/>
                </a:lnTo>
                <a:lnTo>
                  <a:pt x="0" y="97"/>
                </a:lnTo>
                <a:lnTo>
                  <a:pt x="168" y="1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810" name="Oval 137"/>
          <p:cNvSpPr>
            <a:spLocks noChangeArrowheads="1"/>
          </p:cNvSpPr>
          <p:nvPr/>
        </p:nvSpPr>
        <p:spPr bwMode="auto">
          <a:xfrm>
            <a:off x="9590088" y="5876925"/>
            <a:ext cx="687387" cy="692150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811" name="Freeform 171"/>
          <p:cNvSpPr>
            <a:spLocks/>
          </p:cNvSpPr>
          <p:nvPr/>
        </p:nvSpPr>
        <p:spPr bwMode="auto">
          <a:xfrm>
            <a:off x="9736138" y="6076950"/>
            <a:ext cx="98425" cy="277813"/>
          </a:xfrm>
          <a:custGeom>
            <a:avLst/>
            <a:gdLst>
              <a:gd name="T0" fmla="*/ 2147483647 w 26"/>
              <a:gd name="T1" fmla="*/ 0 h 74"/>
              <a:gd name="T2" fmla="*/ 2147483647 w 26"/>
              <a:gd name="T3" fmla="*/ 0 h 74"/>
              <a:gd name="T4" fmla="*/ 0 w 26"/>
              <a:gd name="T5" fmla="*/ 2147483647 h 74"/>
              <a:gd name="T6" fmla="*/ 0 w 26"/>
              <a:gd name="T7" fmla="*/ 2147483647 h 74"/>
              <a:gd name="T8" fmla="*/ 2147483647 w 26"/>
              <a:gd name="T9" fmla="*/ 2147483647 h 74"/>
              <a:gd name="T10" fmla="*/ 2147483647 w 26"/>
              <a:gd name="T11" fmla="*/ 2147483647 h 74"/>
              <a:gd name="T12" fmla="*/ 2147483647 w 26"/>
              <a:gd name="T13" fmla="*/ 2147483647 h 74"/>
              <a:gd name="T14" fmla="*/ 2147483647 w 26"/>
              <a:gd name="T15" fmla="*/ 2147483647 h 74"/>
              <a:gd name="T16" fmla="*/ 2147483647 w 26"/>
              <a:gd name="T17" fmla="*/ 2147483647 h 74"/>
              <a:gd name="T18" fmla="*/ 2147483647 w 26"/>
              <a:gd name="T19" fmla="*/ 0 h 7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" h="74">
                <a:moveTo>
                  <a:pt x="20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1"/>
                  <a:pt x="3" y="74"/>
                  <a:pt x="7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24" y="74"/>
                  <a:pt x="26" y="71"/>
                  <a:pt x="26" y="68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"/>
                  <a:pt x="24" y="0"/>
                  <a:pt x="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812" name="Freeform 172"/>
          <p:cNvSpPr>
            <a:spLocks/>
          </p:cNvSpPr>
          <p:nvPr/>
        </p:nvSpPr>
        <p:spPr bwMode="auto">
          <a:xfrm>
            <a:off x="10002838" y="6076950"/>
            <a:ext cx="169862" cy="277813"/>
          </a:xfrm>
          <a:custGeom>
            <a:avLst/>
            <a:gdLst>
              <a:gd name="T0" fmla="*/ 2147483647 w 107"/>
              <a:gd name="T1" fmla="*/ 2147483647 h 175"/>
              <a:gd name="T2" fmla="*/ 2147483647 w 107"/>
              <a:gd name="T3" fmla="*/ 0 h 175"/>
              <a:gd name="T4" fmla="*/ 0 w 107"/>
              <a:gd name="T5" fmla="*/ 2147483647 h 175"/>
              <a:gd name="T6" fmla="*/ 2147483647 w 107"/>
              <a:gd name="T7" fmla="*/ 2147483647 h 1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7" h="175">
                <a:moveTo>
                  <a:pt x="107" y="175"/>
                </a:moveTo>
                <a:lnTo>
                  <a:pt x="107" y="0"/>
                </a:lnTo>
                <a:lnTo>
                  <a:pt x="0" y="88"/>
                </a:lnTo>
                <a:lnTo>
                  <a:pt x="107" y="1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813" name="Freeform 173"/>
          <p:cNvSpPr>
            <a:spLocks/>
          </p:cNvSpPr>
          <p:nvPr/>
        </p:nvSpPr>
        <p:spPr bwMode="auto">
          <a:xfrm>
            <a:off x="9834563" y="6076950"/>
            <a:ext cx="168275" cy="277813"/>
          </a:xfrm>
          <a:custGeom>
            <a:avLst/>
            <a:gdLst>
              <a:gd name="T0" fmla="*/ 2147483647 w 106"/>
              <a:gd name="T1" fmla="*/ 2147483647 h 175"/>
              <a:gd name="T2" fmla="*/ 2147483647 w 106"/>
              <a:gd name="T3" fmla="*/ 2147483647 h 175"/>
              <a:gd name="T4" fmla="*/ 2147483647 w 106"/>
              <a:gd name="T5" fmla="*/ 0 h 175"/>
              <a:gd name="T6" fmla="*/ 0 w 106"/>
              <a:gd name="T7" fmla="*/ 2147483647 h 175"/>
              <a:gd name="T8" fmla="*/ 2147483647 w 106"/>
              <a:gd name="T9" fmla="*/ 2147483647 h 1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" h="175">
                <a:moveTo>
                  <a:pt x="106" y="175"/>
                </a:moveTo>
                <a:lnTo>
                  <a:pt x="106" y="88"/>
                </a:lnTo>
                <a:lnTo>
                  <a:pt x="106" y="0"/>
                </a:lnTo>
                <a:lnTo>
                  <a:pt x="0" y="88"/>
                </a:lnTo>
                <a:lnTo>
                  <a:pt x="106" y="1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814" name="Oval 147"/>
          <p:cNvSpPr>
            <a:spLocks noChangeArrowheads="1"/>
          </p:cNvSpPr>
          <p:nvPr/>
        </p:nvSpPr>
        <p:spPr bwMode="auto">
          <a:xfrm>
            <a:off x="6276975" y="5878513"/>
            <a:ext cx="687388" cy="688975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815" name="Freeform 184"/>
          <p:cNvSpPr>
            <a:spLocks/>
          </p:cNvSpPr>
          <p:nvPr/>
        </p:nvSpPr>
        <p:spPr bwMode="auto">
          <a:xfrm>
            <a:off x="6430963" y="5932488"/>
            <a:ext cx="454025" cy="549275"/>
          </a:xfrm>
          <a:custGeom>
            <a:avLst/>
            <a:gdLst>
              <a:gd name="T0" fmla="*/ 2147483647 w 121"/>
              <a:gd name="T1" fmla="*/ 2147483647 h 146"/>
              <a:gd name="T2" fmla="*/ 2147483647 w 121"/>
              <a:gd name="T3" fmla="*/ 0 h 146"/>
              <a:gd name="T4" fmla="*/ 2147483647 w 121"/>
              <a:gd name="T5" fmla="*/ 0 h 146"/>
              <a:gd name="T6" fmla="*/ 2147483647 w 121"/>
              <a:gd name="T7" fmla="*/ 2147483647 h 146"/>
              <a:gd name="T8" fmla="*/ 2147483647 w 121"/>
              <a:gd name="T9" fmla="*/ 2147483647 h 146"/>
              <a:gd name="T10" fmla="*/ 2147483647 w 121"/>
              <a:gd name="T11" fmla="*/ 2147483647 h 146"/>
              <a:gd name="T12" fmla="*/ 2147483647 w 121"/>
              <a:gd name="T13" fmla="*/ 2147483647 h 146"/>
              <a:gd name="T14" fmla="*/ 2147483647 w 121"/>
              <a:gd name="T15" fmla="*/ 2147483647 h 146"/>
              <a:gd name="T16" fmla="*/ 2147483647 w 121"/>
              <a:gd name="T17" fmla="*/ 2147483647 h 146"/>
              <a:gd name="T18" fmla="*/ 2147483647 w 121"/>
              <a:gd name="T19" fmla="*/ 2147483647 h 146"/>
              <a:gd name="T20" fmla="*/ 2147483647 w 121"/>
              <a:gd name="T21" fmla="*/ 2147483647 h 146"/>
              <a:gd name="T22" fmla="*/ 2147483647 w 121"/>
              <a:gd name="T23" fmla="*/ 2147483647 h 146"/>
              <a:gd name="T24" fmla="*/ 2147483647 w 121"/>
              <a:gd name="T25" fmla="*/ 2147483647 h 14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1" h="146">
                <a:moveTo>
                  <a:pt x="66" y="8"/>
                </a:moveTo>
                <a:cubicBezTo>
                  <a:pt x="62" y="4"/>
                  <a:pt x="62" y="0"/>
                  <a:pt x="62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0" y="105"/>
                  <a:pt x="39" y="103"/>
                  <a:pt x="28" y="106"/>
                </a:cubicBezTo>
                <a:cubicBezTo>
                  <a:pt x="12" y="110"/>
                  <a:pt x="0" y="121"/>
                  <a:pt x="3" y="131"/>
                </a:cubicBezTo>
                <a:cubicBezTo>
                  <a:pt x="5" y="141"/>
                  <a:pt x="20" y="146"/>
                  <a:pt x="36" y="142"/>
                </a:cubicBezTo>
                <a:cubicBezTo>
                  <a:pt x="52" y="138"/>
                  <a:pt x="63" y="127"/>
                  <a:pt x="61" y="118"/>
                </a:cubicBezTo>
                <a:cubicBezTo>
                  <a:pt x="62" y="25"/>
                  <a:pt x="62" y="25"/>
                  <a:pt x="62" y="25"/>
                </a:cubicBezTo>
                <a:cubicBezTo>
                  <a:pt x="62" y="25"/>
                  <a:pt x="64" y="25"/>
                  <a:pt x="72" y="30"/>
                </a:cubicBezTo>
                <a:cubicBezTo>
                  <a:pt x="96" y="43"/>
                  <a:pt x="105" y="57"/>
                  <a:pt x="99" y="101"/>
                </a:cubicBezTo>
                <a:cubicBezTo>
                  <a:pt x="98" y="103"/>
                  <a:pt x="99" y="103"/>
                  <a:pt x="100" y="102"/>
                </a:cubicBezTo>
                <a:cubicBezTo>
                  <a:pt x="121" y="30"/>
                  <a:pt x="70" y="11"/>
                  <a:pt x="66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816" name="Oval 152"/>
          <p:cNvSpPr>
            <a:spLocks noChangeArrowheads="1"/>
          </p:cNvSpPr>
          <p:nvPr/>
        </p:nvSpPr>
        <p:spPr bwMode="auto">
          <a:xfrm>
            <a:off x="7381875" y="5876925"/>
            <a:ext cx="687388" cy="692150"/>
          </a:xfrm>
          <a:prstGeom prst="ellipse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817" name="Freeform 196"/>
          <p:cNvSpPr>
            <a:spLocks noEditPoints="1"/>
          </p:cNvSpPr>
          <p:nvPr/>
        </p:nvSpPr>
        <p:spPr bwMode="auto">
          <a:xfrm>
            <a:off x="7467600" y="5965825"/>
            <a:ext cx="519113" cy="515938"/>
          </a:xfrm>
          <a:custGeom>
            <a:avLst/>
            <a:gdLst>
              <a:gd name="T0" fmla="*/ 2147483647 w 138"/>
              <a:gd name="T1" fmla="*/ 2147483647 h 137"/>
              <a:gd name="T2" fmla="*/ 2147483647 w 138"/>
              <a:gd name="T3" fmla="*/ 2147483647 h 137"/>
              <a:gd name="T4" fmla="*/ 2147483647 w 138"/>
              <a:gd name="T5" fmla="*/ 2147483647 h 137"/>
              <a:gd name="T6" fmla="*/ 2147483647 w 138"/>
              <a:gd name="T7" fmla="*/ 2147483647 h 137"/>
              <a:gd name="T8" fmla="*/ 2147483647 w 138"/>
              <a:gd name="T9" fmla="*/ 2147483647 h 137"/>
              <a:gd name="T10" fmla="*/ 2147483647 w 138"/>
              <a:gd name="T11" fmla="*/ 2147483647 h 137"/>
              <a:gd name="T12" fmla="*/ 2147483647 w 138"/>
              <a:gd name="T13" fmla="*/ 2147483647 h 137"/>
              <a:gd name="T14" fmla="*/ 2147483647 w 138"/>
              <a:gd name="T15" fmla="*/ 2147483647 h 137"/>
              <a:gd name="T16" fmla="*/ 2147483647 w 138"/>
              <a:gd name="T17" fmla="*/ 2147483647 h 137"/>
              <a:gd name="T18" fmla="*/ 2147483647 w 138"/>
              <a:gd name="T19" fmla="*/ 2147483647 h 137"/>
              <a:gd name="T20" fmla="*/ 2147483647 w 138"/>
              <a:gd name="T21" fmla="*/ 2147483647 h 137"/>
              <a:gd name="T22" fmla="*/ 2147483647 w 138"/>
              <a:gd name="T23" fmla="*/ 2147483647 h 137"/>
              <a:gd name="T24" fmla="*/ 2147483647 w 138"/>
              <a:gd name="T25" fmla="*/ 2147483647 h 137"/>
              <a:gd name="T26" fmla="*/ 2147483647 w 138"/>
              <a:gd name="T27" fmla="*/ 2147483647 h 137"/>
              <a:gd name="T28" fmla="*/ 2147483647 w 138"/>
              <a:gd name="T29" fmla="*/ 2147483647 h 137"/>
              <a:gd name="T30" fmla="*/ 2147483647 w 138"/>
              <a:gd name="T31" fmla="*/ 2147483647 h 137"/>
              <a:gd name="T32" fmla="*/ 2147483647 w 138"/>
              <a:gd name="T33" fmla="*/ 2147483647 h 137"/>
              <a:gd name="T34" fmla="*/ 2147483647 w 138"/>
              <a:gd name="T35" fmla="*/ 2147483647 h 137"/>
              <a:gd name="T36" fmla="*/ 2147483647 w 138"/>
              <a:gd name="T37" fmla="*/ 2147483647 h 137"/>
              <a:gd name="T38" fmla="*/ 2147483647 w 138"/>
              <a:gd name="T39" fmla="*/ 2147483647 h 137"/>
              <a:gd name="T40" fmla="*/ 2147483647 w 138"/>
              <a:gd name="T41" fmla="*/ 2147483647 h 137"/>
              <a:gd name="T42" fmla="*/ 2147483647 w 138"/>
              <a:gd name="T43" fmla="*/ 2147483647 h 137"/>
              <a:gd name="T44" fmla="*/ 2147483647 w 138"/>
              <a:gd name="T45" fmla="*/ 2147483647 h 137"/>
              <a:gd name="T46" fmla="*/ 2147483647 w 138"/>
              <a:gd name="T47" fmla="*/ 2147483647 h 13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38" h="137">
                <a:moveTo>
                  <a:pt x="60" y="5"/>
                </a:moveTo>
                <a:cubicBezTo>
                  <a:pt x="24" y="10"/>
                  <a:pt x="0" y="43"/>
                  <a:pt x="6" y="78"/>
                </a:cubicBezTo>
                <a:cubicBezTo>
                  <a:pt x="11" y="113"/>
                  <a:pt x="43" y="137"/>
                  <a:pt x="79" y="132"/>
                </a:cubicBezTo>
                <a:cubicBezTo>
                  <a:pt x="114" y="127"/>
                  <a:pt x="138" y="94"/>
                  <a:pt x="133" y="59"/>
                </a:cubicBezTo>
                <a:cubicBezTo>
                  <a:pt x="127" y="24"/>
                  <a:pt x="95" y="0"/>
                  <a:pt x="60" y="5"/>
                </a:cubicBezTo>
                <a:close/>
                <a:moveTo>
                  <a:pt x="14" y="53"/>
                </a:moveTo>
                <a:cubicBezTo>
                  <a:pt x="14" y="53"/>
                  <a:pt x="15" y="41"/>
                  <a:pt x="23" y="33"/>
                </a:cubicBezTo>
                <a:cubicBezTo>
                  <a:pt x="31" y="23"/>
                  <a:pt x="41" y="18"/>
                  <a:pt x="41" y="18"/>
                </a:cubicBezTo>
                <a:cubicBezTo>
                  <a:pt x="41" y="18"/>
                  <a:pt x="58" y="45"/>
                  <a:pt x="58" y="46"/>
                </a:cubicBezTo>
                <a:cubicBezTo>
                  <a:pt x="58" y="47"/>
                  <a:pt x="55" y="48"/>
                  <a:pt x="50" y="53"/>
                </a:cubicBezTo>
                <a:cubicBezTo>
                  <a:pt x="46" y="57"/>
                  <a:pt x="45" y="64"/>
                  <a:pt x="45" y="64"/>
                </a:cubicBezTo>
                <a:lnTo>
                  <a:pt x="14" y="53"/>
                </a:lnTo>
                <a:close/>
                <a:moveTo>
                  <a:pt x="71" y="88"/>
                </a:moveTo>
                <a:cubicBezTo>
                  <a:pt x="60" y="90"/>
                  <a:pt x="50" y="82"/>
                  <a:pt x="49" y="71"/>
                </a:cubicBezTo>
                <a:cubicBezTo>
                  <a:pt x="47" y="61"/>
                  <a:pt x="54" y="51"/>
                  <a:pt x="65" y="49"/>
                </a:cubicBezTo>
                <a:cubicBezTo>
                  <a:pt x="76" y="47"/>
                  <a:pt x="86" y="55"/>
                  <a:pt x="88" y="66"/>
                </a:cubicBezTo>
                <a:cubicBezTo>
                  <a:pt x="90" y="76"/>
                  <a:pt x="82" y="87"/>
                  <a:pt x="71" y="88"/>
                </a:cubicBezTo>
                <a:close/>
                <a:moveTo>
                  <a:pt x="112" y="107"/>
                </a:moveTo>
                <a:cubicBezTo>
                  <a:pt x="105" y="116"/>
                  <a:pt x="93" y="119"/>
                  <a:pt x="93" y="119"/>
                </a:cubicBezTo>
                <a:cubicBezTo>
                  <a:pt x="78" y="91"/>
                  <a:pt x="78" y="91"/>
                  <a:pt x="78" y="91"/>
                </a:cubicBezTo>
                <a:cubicBezTo>
                  <a:pt x="78" y="91"/>
                  <a:pt x="84" y="89"/>
                  <a:pt x="88" y="84"/>
                </a:cubicBezTo>
                <a:cubicBezTo>
                  <a:pt x="91" y="79"/>
                  <a:pt x="92" y="75"/>
                  <a:pt x="93" y="75"/>
                </a:cubicBezTo>
                <a:cubicBezTo>
                  <a:pt x="94" y="75"/>
                  <a:pt x="123" y="87"/>
                  <a:pt x="123" y="87"/>
                </a:cubicBezTo>
                <a:cubicBezTo>
                  <a:pt x="123" y="87"/>
                  <a:pt x="120" y="98"/>
                  <a:pt x="112" y="1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818" name="Freeform 197"/>
          <p:cNvSpPr>
            <a:spLocks/>
          </p:cNvSpPr>
          <p:nvPr/>
        </p:nvSpPr>
        <p:spPr bwMode="auto">
          <a:xfrm>
            <a:off x="7685088" y="6184900"/>
            <a:ext cx="79375" cy="79375"/>
          </a:xfrm>
          <a:custGeom>
            <a:avLst/>
            <a:gdLst>
              <a:gd name="T0" fmla="*/ 2147483647 w 21"/>
              <a:gd name="T1" fmla="*/ 2147483647 h 21"/>
              <a:gd name="T2" fmla="*/ 2147483647 w 21"/>
              <a:gd name="T3" fmla="*/ 2147483647 h 21"/>
              <a:gd name="T4" fmla="*/ 2147483647 w 21"/>
              <a:gd name="T5" fmla="*/ 2147483647 h 21"/>
              <a:gd name="T6" fmla="*/ 2147483647 w 21"/>
              <a:gd name="T7" fmla="*/ 2147483647 h 21"/>
              <a:gd name="T8" fmla="*/ 2147483647 w 21"/>
              <a:gd name="T9" fmla="*/ 2147483647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" h="21">
                <a:moveTo>
                  <a:pt x="9" y="1"/>
                </a:moveTo>
                <a:cubicBezTo>
                  <a:pt x="4" y="1"/>
                  <a:pt x="0" y="6"/>
                  <a:pt x="1" y="12"/>
                </a:cubicBezTo>
                <a:cubicBezTo>
                  <a:pt x="1" y="17"/>
                  <a:pt x="6" y="21"/>
                  <a:pt x="12" y="20"/>
                </a:cubicBezTo>
                <a:cubicBezTo>
                  <a:pt x="17" y="19"/>
                  <a:pt x="21" y="14"/>
                  <a:pt x="20" y="9"/>
                </a:cubicBezTo>
                <a:cubicBezTo>
                  <a:pt x="19" y="4"/>
                  <a:pt x="14" y="0"/>
                  <a:pt x="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7819" name="组合 189"/>
          <p:cNvGrpSpPr>
            <a:grpSpLocks/>
          </p:cNvGrpSpPr>
          <p:nvPr/>
        </p:nvGrpSpPr>
        <p:grpSpPr bwMode="auto">
          <a:xfrm>
            <a:off x="746125" y="446088"/>
            <a:ext cx="11666538" cy="1835150"/>
            <a:chOff x="0" y="0"/>
            <a:chExt cx="11667524" cy="1835106"/>
          </a:xfrm>
        </p:grpSpPr>
        <p:sp>
          <p:nvSpPr>
            <p:cNvPr id="27820" name="矩形 51"/>
            <p:cNvSpPr>
              <a:spLocks noChangeArrowheads="1"/>
            </p:cNvSpPr>
            <p:nvPr/>
          </p:nvSpPr>
          <p:spPr bwMode="auto">
            <a:xfrm>
              <a:off x="0" y="0"/>
              <a:ext cx="10635290" cy="18351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7821" name="文本框 191"/>
            <p:cNvSpPr txBox="1">
              <a:spLocks noChangeArrowheads="1"/>
            </p:cNvSpPr>
            <p:nvPr/>
          </p:nvSpPr>
          <p:spPr bwMode="auto">
            <a:xfrm>
              <a:off x="859917" y="206497"/>
              <a:ext cx="10807607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 eaLnBrk="1" hangingPunct="1"/>
              <a:r>
                <a:rPr lang="zh-CN" altLang="en-US" sz="88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赠可编辑商务图标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00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01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596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5"/>
          <p:cNvSpPr>
            <a:spLocks noChangeArrowheads="1"/>
          </p:cNvSpPr>
          <p:nvPr/>
        </p:nvSpPr>
        <p:spPr bwMode="auto">
          <a:xfrm>
            <a:off x="4051300" y="1384300"/>
            <a:ext cx="4089400" cy="4089400"/>
          </a:xfrm>
          <a:prstGeom prst="ellipse">
            <a:avLst/>
          </a:prstGeom>
          <a:solidFill>
            <a:srgbClr val="474F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099" name="Oval 5"/>
          <p:cNvSpPr>
            <a:spLocks noChangeArrowheads="1"/>
          </p:cNvSpPr>
          <p:nvPr/>
        </p:nvSpPr>
        <p:spPr bwMode="auto">
          <a:xfrm>
            <a:off x="4256088" y="1589088"/>
            <a:ext cx="3679825" cy="3679825"/>
          </a:xfrm>
          <a:prstGeom prst="ellipse">
            <a:avLst/>
          </a:pr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4100" name="组合 161"/>
          <p:cNvGrpSpPr>
            <a:grpSpLocks/>
          </p:cNvGrpSpPr>
          <p:nvPr/>
        </p:nvGrpSpPr>
        <p:grpSpPr bwMode="auto">
          <a:xfrm>
            <a:off x="5851525" y="4205288"/>
            <a:ext cx="488950" cy="488950"/>
            <a:chOff x="0" y="0"/>
            <a:chExt cx="489284" cy="489284"/>
          </a:xfrm>
        </p:grpSpPr>
        <p:sp>
          <p:nvSpPr>
            <p:cNvPr id="4104" name="Oval 70"/>
            <p:cNvSpPr>
              <a:spLocks noChangeArrowheads="1"/>
            </p:cNvSpPr>
            <p:nvPr/>
          </p:nvSpPr>
          <p:spPr bwMode="auto">
            <a:xfrm>
              <a:off x="0" y="0"/>
              <a:ext cx="489284" cy="489284"/>
            </a:xfrm>
            <a:prstGeom prst="ellipse">
              <a:avLst/>
            </a:pr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105" name="Freeform 71"/>
            <p:cNvSpPr>
              <a:spLocks/>
            </p:cNvSpPr>
            <p:nvPr/>
          </p:nvSpPr>
          <p:spPr bwMode="auto">
            <a:xfrm>
              <a:off x="41583" y="91481"/>
              <a:ext cx="414436" cy="364538"/>
            </a:xfrm>
            <a:custGeom>
              <a:avLst/>
              <a:gdLst>
                <a:gd name="T0" fmla="*/ 2147483647 w 50"/>
                <a:gd name="T1" fmla="*/ 2147483647 h 44"/>
                <a:gd name="T2" fmla="*/ 2147483647 w 50"/>
                <a:gd name="T3" fmla="*/ 2147483647 h 44"/>
                <a:gd name="T4" fmla="*/ 0 w 50"/>
                <a:gd name="T5" fmla="*/ 2147483647 h 44"/>
                <a:gd name="T6" fmla="*/ 2147483647 w 50"/>
                <a:gd name="T7" fmla="*/ 2147483647 h 44"/>
                <a:gd name="T8" fmla="*/ 2147483647 w 50"/>
                <a:gd name="T9" fmla="*/ 2147483647 h 44"/>
                <a:gd name="T10" fmla="*/ 2147483647 w 50"/>
                <a:gd name="T11" fmla="*/ 2147483647 h 44"/>
                <a:gd name="T12" fmla="*/ 2147483647 w 50"/>
                <a:gd name="T13" fmla="*/ 2147483647 h 44"/>
                <a:gd name="T14" fmla="*/ 2147483647 w 50"/>
                <a:gd name="T15" fmla="*/ 2147483647 h 44"/>
                <a:gd name="T16" fmla="*/ 2147483647 w 50"/>
                <a:gd name="T17" fmla="*/ 2147483647 h 44"/>
                <a:gd name="T18" fmla="*/ 2147483647 w 50"/>
                <a:gd name="T19" fmla="*/ 2147483647 h 44"/>
                <a:gd name="T20" fmla="*/ 2147483647 w 50"/>
                <a:gd name="T21" fmla="*/ 2147483647 h 44"/>
                <a:gd name="T22" fmla="*/ 2147483647 w 50"/>
                <a:gd name="T23" fmla="*/ 2147483647 h 44"/>
                <a:gd name="T24" fmla="*/ 2147483647 w 50"/>
                <a:gd name="T25" fmla="*/ 2147483647 h 44"/>
                <a:gd name="T26" fmla="*/ 2147483647 w 50"/>
                <a:gd name="T27" fmla="*/ 2147483647 h 44"/>
                <a:gd name="T28" fmla="*/ 2147483647 w 50"/>
                <a:gd name="T29" fmla="*/ 2147483647 h 44"/>
                <a:gd name="T30" fmla="*/ 2147483647 w 50"/>
                <a:gd name="T31" fmla="*/ 2147483647 h 44"/>
                <a:gd name="T32" fmla="*/ 2147483647 w 50"/>
                <a:gd name="T33" fmla="*/ 2147483647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0" h="44">
                  <a:moveTo>
                    <a:pt x="25" y="44"/>
                  </a:moveTo>
                  <a:cubicBezTo>
                    <a:pt x="18" y="44"/>
                    <a:pt x="12" y="41"/>
                    <a:pt x="7" y="36"/>
                  </a:cubicBezTo>
                  <a:cubicBezTo>
                    <a:pt x="2" y="32"/>
                    <a:pt x="0" y="25"/>
                    <a:pt x="0" y="19"/>
                  </a:cubicBezTo>
                  <a:cubicBezTo>
                    <a:pt x="0" y="12"/>
                    <a:pt x="2" y="6"/>
                    <a:pt x="7" y="1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3" y="2"/>
                    <a:pt x="13" y="4"/>
                    <a:pt x="11" y="5"/>
                  </a:cubicBezTo>
                  <a:cubicBezTo>
                    <a:pt x="8" y="9"/>
                    <a:pt x="6" y="14"/>
                    <a:pt x="6" y="19"/>
                  </a:cubicBezTo>
                  <a:cubicBezTo>
                    <a:pt x="6" y="24"/>
                    <a:pt x="8" y="28"/>
                    <a:pt x="11" y="32"/>
                  </a:cubicBezTo>
                  <a:cubicBezTo>
                    <a:pt x="15" y="35"/>
                    <a:pt x="20" y="37"/>
                    <a:pt x="25" y="37"/>
                  </a:cubicBezTo>
                  <a:cubicBezTo>
                    <a:pt x="30" y="37"/>
                    <a:pt x="34" y="35"/>
                    <a:pt x="38" y="32"/>
                  </a:cubicBezTo>
                  <a:cubicBezTo>
                    <a:pt x="41" y="28"/>
                    <a:pt x="43" y="24"/>
                    <a:pt x="43" y="19"/>
                  </a:cubicBezTo>
                  <a:cubicBezTo>
                    <a:pt x="43" y="14"/>
                    <a:pt x="41" y="9"/>
                    <a:pt x="38" y="5"/>
                  </a:cubicBezTo>
                  <a:cubicBezTo>
                    <a:pt x="37" y="4"/>
                    <a:pt x="37" y="2"/>
                    <a:pt x="38" y="1"/>
                  </a:cubicBezTo>
                  <a:cubicBezTo>
                    <a:pt x="39" y="0"/>
                    <a:pt x="41" y="0"/>
                    <a:pt x="42" y="1"/>
                  </a:cubicBezTo>
                  <a:cubicBezTo>
                    <a:pt x="47" y="6"/>
                    <a:pt x="50" y="12"/>
                    <a:pt x="50" y="19"/>
                  </a:cubicBezTo>
                  <a:cubicBezTo>
                    <a:pt x="50" y="25"/>
                    <a:pt x="47" y="32"/>
                    <a:pt x="42" y="36"/>
                  </a:cubicBezTo>
                  <a:cubicBezTo>
                    <a:pt x="38" y="41"/>
                    <a:pt x="31" y="44"/>
                    <a:pt x="25" y="44"/>
                  </a:cubicBezTo>
                </a:path>
              </a:pathLst>
            </a:custGeom>
            <a:solidFill>
              <a:srgbClr val="D94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" name="Freeform 72"/>
            <p:cNvSpPr>
              <a:spLocks/>
            </p:cNvSpPr>
            <p:nvPr/>
          </p:nvSpPr>
          <p:spPr bwMode="auto">
            <a:xfrm>
              <a:off x="224544" y="24950"/>
              <a:ext cx="49899" cy="273057"/>
            </a:xfrm>
            <a:custGeom>
              <a:avLst/>
              <a:gdLst>
                <a:gd name="T0" fmla="*/ 2147483647 w 6"/>
                <a:gd name="T1" fmla="*/ 2147483647 h 33"/>
                <a:gd name="T2" fmla="*/ 0 w 6"/>
                <a:gd name="T3" fmla="*/ 2147483647 h 33"/>
                <a:gd name="T4" fmla="*/ 0 w 6"/>
                <a:gd name="T5" fmla="*/ 2147483647 h 33"/>
                <a:gd name="T6" fmla="*/ 2147483647 w 6"/>
                <a:gd name="T7" fmla="*/ 0 h 33"/>
                <a:gd name="T8" fmla="*/ 2147483647 w 6"/>
                <a:gd name="T9" fmla="*/ 2147483647 h 33"/>
                <a:gd name="T10" fmla="*/ 2147483647 w 6"/>
                <a:gd name="T11" fmla="*/ 2147483647 h 33"/>
                <a:gd name="T12" fmla="*/ 2147483647 w 6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33">
                  <a:moveTo>
                    <a:pt x="3" y="33"/>
                  </a:moveTo>
                  <a:cubicBezTo>
                    <a:pt x="1" y="33"/>
                    <a:pt x="0" y="32"/>
                    <a:pt x="0" y="3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2"/>
                    <a:pt x="4" y="33"/>
                    <a:pt x="3" y="33"/>
                  </a:cubicBezTo>
                </a:path>
              </a:pathLst>
            </a:custGeom>
            <a:solidFill>
              <a:srgbClr val="D94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01" name="文本框 160"/>
          <p:cNvSpPr txBox="1">
            <a:spLocks noChangeArrowheads="1"/>
          </p:cNvSpPr>
          <p:nvPr/>
        </p:nvSpPr>
        <p:spPr bwMode="auto">
          <a:xfrm>
            <a:off x="4279900" y="3294063"/>
            <a:ext cx="3632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3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项目背景研究</a:t>
            </a:r>
          </a:p>
        </p:txBody>
      </p:sp>
      <p:sp>
        <p:nvSpPr>
          <p:cNvPr id="4102" name="文本框 163"/>
          <p:cNvSpPr txBox="1">
            <a:spLocks noChangeArrowheads="1"/>
          </p:cNvSpPr>
          <p:nvPr/>
        </p:nvSpPr>
        <p:spPr bwMode="auto">
          <a:xfrm>
            <a:off x="4754563" y="2163763"/>
            <a:ext cx="2682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5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54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103" name="直接连接符 165"/>
          <p:cNvCxnSpPr>
            <a:cxnSpLocks noChangeShapeType="1"/>
          </p:cNvCxnSpPr>
          <p:nvPr/>
        </p:nvCxnSpPr>
        <p:spPr bwMode="auto">
          <a:xfrm>
            <a:off x="5475288" y="3168650"/>
            <a:ext cx="12414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596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"/>
          <p:cNvGrpSpPr>
            <a:grpSpLocks/>
          </p:cNvGrpSpPr>
          <p:nvPr/>
        </p:nvGrpSpPr>
        <p:grpSpPr bwMode="auto">
          <a:xfrm>
            <a:off x="0" y="0"/>
            <a:ext cx="2387600" cy="457200"/>
            <a:chOff x="0" y="0"/>
            <a:chExt cx="2080285" cy="457200"/>
          </a:xfrm>
        </p:grpSpPr>
        <p:sp>
          <p:nvSpPr>
            <p:cNvPr id="5154" name="矩形 1"/>
            <p:cNvSpPr>
              <a:spLocks noChangeArrowheads="1"/>
            </p:cNvSpPr>
            <p:nvPr/>
          </p:nvSpPr>
          <p:spPr bwMode="auto">
            <a:xfrm>
              <a:off x="0" y="0"/>
              <a:ext cx="1616546" cy="457200"/>
            </a:xfrm>
            <a:prstGeom prst="rect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55" name="等腰三角形 2"/>
            <p:cNvSpPr>
              <a:spLocks noChangeArrowheads="1"/>
            </p:cNvSpPr>
            <p:nvPr/>
          </p:nvSpPr>
          <p:spPr bwMode="auto">
            <a:xfrm rot="10800000">
              <a:off x="1616547" y="0"/>
              <a:ext cx="463738" cy="457200"/>
            </a:xfrm>
            <a:prstGeom prst="triangle">
              <a:avLst>
                <a:gd name="adj" fmla="val 100000"/>
              </a:avLst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23" name="文本框 13"/>
          <p:cNvSpPr txBox="1">
            <a:spLocks noChangeArrowheads="1"/>
          </p:cNvSpPr>
          <p:nvPr/>
        </p:nvSpPr>
        <p:spPr bwMode="auto">
          <a:xfrm>
            <a:off x="120650" y="44450"/>
            <a:ext cx="1612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  <a:endParaRPr lang="zh-CN" altLang="en-US" sz="1000"/>
          </a:p>
        </p:txBody>
      </p:sp>
      <p:cxnSp>
        <p:nvCxnSpPr>
          <p:cNvPr id="5124" name="Straight Connector 49"/>
          <p:cNvCxnSpPr>
            <a:cxnSpLocks noChangeShapeType="1"/>
          </p:cNvCxnSpPr>
          <p:nvPr/>
        </p:nvCxnSpPr>
        <p:spPr bwMode="auto">
          <a:xfrm>
            <a:off x="3430588" y="3055938"/>
            <a:ext cx="895350" cy="0"/>
          </a:xfrm>
          <a:prstGeom prst="line">
            <a:avLst/>
          </a:prstGeom>
          <a:noFill/>
          <a:ln w="6350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Straight Connector 52"/>
          <p:cNvCxnSpPr>
            <a:cxnSpLocks noChangeShapeType="1"/>
          </p:cNvCxnSpPr>
          <p:nvPr/>
        </p:nvCxnSpPr>
        <p:spPr bwMode="auto">
          <a:xfrm>
            <a:off x="3430588" y="4500563"/>
            <a:ext cx="1206500" cy="0"/>
          </a:xfrm>
          <a:prstGeom prst="line">
            <a:avLst/>
          </a:prstGeom>
          <a:noFill/>
          <a:ln w="6350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6" name="Straight Connector 38"/>
          <p:cNvCxnSpPr>
            <a:cxnSpLocks noChangeShapeType="1"/>
          </p:cNvCxnSpPr>
          <p:nvPr/>
        </p:nvCxnSpPr>
        <p:spPr bwMode="auto">
          <a:xfrm>
            <a:off x="6646863" y="1758950"/>
            <a:ext cx="2141537" cy="0"/>
          </a:xfrm>
          <a:prstGeom prst="line">
            <a:avLst/>
          </a:prstGeom>
          <a:noFill/>
          <a:ln w="6350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7" name="Straight Connector 41"/>
          <p:cNvCxnSpPr>
            <a:cxnSpLocks noChangeShapeType="1"/>
          </p:cNvCxnSpPr>
          <p:nvPr/>
        </p:nvCxnSpPr>
        <p:spPr bwMode="auto">
          <a:xfrm>
            <a:off x="7893050" y="3055938"/>
            <a:ext cx="895350" cy="0"/>
          </a:xfrm>
          <a:prstGeom prst="line">
            <a:avLst/>
          </a:prstGeom>
          <a:noFill/>
          <a:ln w="6350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8" name="Straight Connector 51"/>
          <p:cNvCxnSpPr>
            <a:cxnSpLocks noChangeShapeType="1"/>
          </p:cNvCxnSpPr>
          <p:nvPr/>
        </p:nvCxnSpPr>
        <p:spPr bwMode="auto">
          <a:xfrm>
            <a:off x="7534275" y="4500563"/>
            <a:ext cx="1254125" cy="0"/>
          </a:xfrm>
          <a:prstGeom prst="line">
            <a:avLst/>
          </a:prstGeom>
          <a:noFill/>
          <a:ln w="6350">
            <a:solidFill>
              <a:srgbClr val="BFB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9" name="Oval 3"/>
          <p:cNvSpPr>
            <a:spLocks noChangeArrowheads="1"/>
          </p:cNvSpPr>
          <p:nvPr/>
        </p:nvSpPr>
        <p:spPr bwMode="auto">
          <a:xfrm>
            <a:off x="6384925" y="2246313"/>
            <a:ext cx="1595438" cy="1619250"/>
          </a:xfrm>
          <a:prstGeom prst="ellipse">
            <a:avLst/>
          </a:prstGeom>
          <a:solidFill>
            <a:srgbClr val="30363D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30" name="Oval 4"/>
          <p:cNvSpPr>
            <a:spLocks noChangeArrowheads="1"/>
          </p:cNvSpPr>
          <p:nvPr/>
        </p:nvSpPr>
        <p:spPr bwMode="auto">
          <a:xfrm>
            <a:off x="5232400" y="1546225"/>
            <a:ext cx="1595438" cy="1619250"/>
          </a:xfrm>
          <a:prstGeom prst="ellipse">
            <a:avLst/>
          </a:prstGeom>
          <a:solidFill>
            <a:srgbClr val="30363D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31" name="Oval 5"/>
          <p:cNvSpPr>
            <a:spLocks noChangeArrowheads="1"/>
          </p:cNvSpPr>
          <p:nvPr/>
        </p:nvSpPr>
        <p:spPr bwMode="auto">
          <a:xfrm>
            <a:off x="4214813" y="2246313"/>
            <a:ext cx="1595437" cy="1619250"/>
          </a:xfrm>
          <a:prstGeom prst="ellipse">
            <a:avLst/>
          </a:prstGeom>
          <a:solidFill>
            <a:srgbClr val="30363D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32" name="Oval 6"/>
          <p:cNvSpPr>
            <a:spLocks noChangeArrowheads="1"/>
          </p:cNvSpPr>
          <p:nvPr/>
        </p:nvSpPr>
        <p:spPr bwMode="auto">
          <a:xfrm>
            <a:off x="6030913" y="3576638"/>
            <a:ext cx="1595437" cy="1619250"/>
          </a:xfrm>
          <a:prstGeom prst="ellipse">
            <a:avLst/>
          </a:prstGeom>
          <a:solidFill>
            <a:srgbClr val="30363D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33" name="Oval 7"/>
          <p:cNvSpPr>
            <a:spLocks noChangeArrowheads="1"/>
          </p:cNvSpPr>
          <p:nvPr/>
        </p:nvSpPr>
        <p:spPr bwMode="auto">
          <a:xfrm>
            <a:off x="4575175" y="3576638"/>
            <a:ext cx="1595438" cy="1619250"/>
          </a:xfrm>
          <a:prstGeom prst="ellipse">
            <a:avLst/>
          </a:prstGeom>
          <a:solidFill>
            <a:srgbClr val="30363D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34" name="Group 1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2024063"/>
            <a:ext cx="59213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Group 1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4187825"/>
            <a:ext cx="55403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Group 2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4200525"/>
            <a:ext cx="311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Group 3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840038"/>
            <a:ext cx="40163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Group 3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73363"/>
            <a:ext cx="4937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Oval 57"/>
          <p:cNvSpPr>
            <a:spLocks noChangeArrowheads="1"/>
          </p:cNvSpPr>
          <p:nvPr/>
        </p:nvSpPr>
        <p:spPr bwMode="auto">
          <a:xfrm>
            <a:off x="8340725" y="2728913"/>
            <a:ext cx="630238" cy="638175"/>
          </a:xfrm>
          <a:prstGeom prst="ellipse">
            <a:avLst/>
          </a:prstGeom>
          <a:solidFill>
            <a:srgbClr val="72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40" name="Oval 67"/>
          <p:cNvSpPr>
            <a:spLocks noChangeArrowheads="1"/>
          </p:cNvSpPr>
          <p:nvPr/>
        </p:nvSpPr>
        <p:spPr bwMode="auto">
          <a:xfrm>
            <a:off x="8340725" y="4200525"/>
            <a:ext cx="630238" cy="639763"/>
          </a:xfrm>
          <a:prstGeom prst="ellipse">
            <a:avLst/>
          </a:prstGeom>
          <a:solidFill>
            <a:srgbClr val="72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41" name="Oval 68"/>
          <p:cNvSpPr>
            <a:spLocks noChangeArrowheads="1"/>
          </p:cNvSpPr>
          <p:nvPr/>
        </p:nvSpPr>
        <p:spPr bwMode="auto">
          <a:xfrm>
            <a:off x="8340725" y="1439863"/>
            <a:ext cx="630238" cy="639762"/>
          </a:xfrm>
          <a:prstGeom prst="ellipse">
            <a:avLst/>
          </a:prstGeom>
          <a:solidFill>
            <a:srgbClr val="72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42" name="Oval 69"/>
          <p:cNvSpPr>
            <a:spLocks noChangeArrowheads="1"/>
          </p:cNvSpPr>
          <p:nvPr/>
        </p:nvSpPr>
        <p:spPr bwMode="auto">
          <a:xfrm>
            <a:off x="3248025" y="4200525"/>
            <a:ext cx="630238" cy="639763"/>
          </a:xfrm>
          <a:prstGeom prst="ellipse">
            <a:avLst/>
          </a:prstGeom>
          <a:solidFill>
            <a:srgbClr val="72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43" name="Oval 70"/>
          <p:cNvSpPr>
            <a:spLocks noChangeArrowheads="1"/>
          </p:cNvSpPr>
          <p:nvPr/>
        </p:nvSpPr>
        <p:spPr bwMode="auto">
          <a:xfrm>
            <a:off x="3248025" y="2703513"/>
            <a:ext cx="630238" cy="639762"/>
          </a:xfrm>
          <a:prstGeom prst="ellipse">
            <a:avLst/>
          </a:prstGeom>
          <a:solidFill>
            <a:srgbClr val="72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44" name="Text Box 10"/>
          <p:cNvSpPr txBox="1">
            <a:spLocks noChangeArrowheads="1"/>
          </p:cNvSpPr>
          <p:nvPr/>
        </p:nvSpPr>
        <p:spPr bwMode="auto">
          <a:xfrm>
            <a:off x="3317875" y="2914650"/>
            <a:ext cx="4921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15%</a:t>
            </a:r>
            <a:endParaRPr lang="en-US" altLang="zh-CN" sz="10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45" name="Text Box 10"/>
          <p:cNvSpPr txBox="1">
            <a:spLocks noChangeArrowheads="1"/>
          </p:cNvSpPr>
          <p:nvPr/>
        </p:nvSpPr>
        <p:spPr bwMode="auto">
          <a:xfrm>
            <a:off x="3325813" y="4400550"/>
            <a:ext cx="4905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15%</a:t>
            </a:r>
            <a:endParaRPr lang="en-US" altLang="zh-CN" sz="10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46" name="Text Box 10"/>
          <p:cNvSpPr txBox="1">
            <a:spLocks noChangeArrowheads="1"/>
          </p:cNvSpPr>
          <p:nvPr/>
        </p:nvSpPr>
        <p:spPr bwMode="auto">
          <a:xfrm>
            <a:off x="8410575" y="1624013"/>
            <a:ext cx="4905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25%</a:t>
            </a:r>
            <a:endParaRPr lang="en-US" altLang="zh-CN" sz="10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47" name="Text Box 10"/>
          <p:cNvSpPr txBox="1">
            <a:spLocks noChangeArrowheads="1"/>
          </p:cNvSpPr>
          <p:nvPr/>
        </p:nvSpPr>
        <p:spPr bwMode="auto">
          <a:xfrm>
            <a:off x="8410575" y="2892425"/>
            <a:ext cx="4905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20%</a:t>
            </a:r>
            <a:endParaRPr lang="en-US" altLang="zh-CN" sz="10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48" name="Text Box 10"/>
          <p:cNvSpPr txBox="1">
            <a:spLocks noChangeArrowheads="1"/>
          </p:cNvSpPr>
          <p:nvPr/>
        </p:nvSpPr>
        <p:spPr bwMode="auto">
          <a:xfrm>
            <a:off x="8410575" y="4371975"/>
            <a:ext cx="4905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20%</a:t>
            </a:r>
            <a:endParaRPr lang="en-US" altLang="zh-CN" sz="10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49" name="Text Box 10"/>
          <p:cNvSpPr txBox="1">
            <a:spLocks noChangeArrowheads="1"/>
          </p:cNvSpPr>
          <p:nvPr/>
        </p:nvSpPr>
        <p:spPr bwMode="auto">
          <a:xfrm>
            <a:off x="963613" y="2503488"/>
            <a:ext cx="2141537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>
              <a:lnSpc>
                <a:spcPct val="200000"/>
              </a:lnSpc>
            </a:pPr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  <a:endParaRPr lang="en-US" sz="1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eaLnBrk="1" hangingPunct="1"/>
            <a:r>
              <a: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囚心钻研，诚心不贰</a:t>
            </a:r>
            <a:endParaRPr lang="en-US" sz="1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eaLnBrk="1" hangingPunct="1"/>
            <a:r>
              <a: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囚心钻研，诚心不贰</a:t>
            </a:r>
          </a:p>
        </p:txBody>
      </p:sp>
      <p:sp>
        <p:nvSpPr>
          <p:cNvPr id="5150" name="Text Box 10"/>
          <p:cNvSpPr txBox="1">
            <a:spLocks noChangeArrowheads="1"/>
          </p:cNvSpPr>
          <p:nvPr/>
        </p:nvSpPr>
        <p:spPr bwMode="auto">
          <a:xfrm>
            <a:off x="963613" y="4016375"/>
            <a:ext cx="2141537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>
              <a:lnSpc>
                <a:spcPct val="200000"/>
              </a:lnSpc>
            </a:pPr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  <a:endParaRPr lang="en-US" sz="1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eaLnBrk="1" hangingPunct="1"/>
            <a:r>
              <a: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囚心钻研，诚心不贰</a:t>
            </a:r>
            <a:endParaRPr lang="en-US" sz="1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 eaLnBrk="1" hangingPunct="1"/>
            <a:r>
              <a: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囚心钻研，诚心不贰</a:t>
            </a:r>
          </a:p>
        </p:txBody>
      </p:sp>
      <p:sp>
        <p:nvSpPr>
          <p:cNvPr id="5151" name="Text Box 10"/>
          <p:cNvSpPr txBox="1">
            <a:spLocks noChangeArrowheads="1"/>
          </p:cNvSpPr>
          <p:nvPr/>
        </p:nvSpPr>
        <p:spPr bwMode="auto">
          <a:xfrm>
            <a:off x="9183688" y="4016375"/>
            <a:ext cx="2141537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  <a:endParaRPr lang="en-US" sz="1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囚心钻研，诚心不贰</a:t>
            </a:r>
            <a:endParaRPr lang="en-US" sz="1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囚心钻研，诚心不贰</a:t>
            </a:r>
          </a:p>
        </p:txBody>
      </p:sp>
      <p:sp>
        <p:nvSpPr>
          <p:cNvPr id="5152" name="Text Box 10"/>
          <p:cNvSpPr txBox="1">
            <a:spLocks noChangeArrowheads="1"/>
          </p:cNvSpPr>
          <p:nvPr/>
        </p:nvSpPr>
        <p:spPr bwMode="auto">
          <a:xfrm>
            <a:off x="9183688" y="2630488"/>
            <a:ext cx="2141537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  <a:endParaRPr lang="en-US" sz="1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囚心钻研，诚心不贰</a:t>
            </a:r>
            <a:endParaRPr lang="en-US" sz="1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囚心钻研，诚心不贰</a:t>
            </a:r>
          </a:p>
        </p:txBody>
      </p:sp>
      <p:sp>
        <p:nvSpPr>
          <p:cNvPr id="5153" name="Text Box 10"/>
          <p:cNvSpPr txBox="1">
            <a:spLocks noChangeArrowheads="1"/>
          </p:cNvSpPr>
          <p:nvPr/>
        </p:nvSpPr>
        <p:spPr bwMode="auto">
          <a:xfrm>
            <a:off x="9183688" y="1263650"/>
            <a:ext cx="2141537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  <a:endParaRPr lang="en-US" sz="1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囚心钻研，诚心不贰</a:t>
            </a:r>
            <a:endParaRPr lang="en-US" sz="1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囚心钻研，诚心不贰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596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3"/>
          <p:cNvGrpSpPr>
            <a:grpSpLocks/>
          </p:cNvGrpSpPr>
          <p:nvPr/>
        </p:nvGrpSpPr>
        <p:grpSpPr bwMode="auto">
          <a:xfrm>
            <a:off x="0" y="0"/>
            <a:ext cx="2387600" cy="457200"/>
            <a:chOff x="0" y="0"/>
            <a:chExt cx="2080285" cy="457200"/>
          </a:xfrm>
        </p:grpSpPr>
        <p:sp>
          <p:nvSpPr>
            <p:cNvPr id="6163" name="矩形 1"/>
            <p:cNvSpPr>
              <a:spLocks noChangeArrowheads="1"/>
            </p:cNvSpPr>
            <p:nvPr/>
          </p:nvSpPr>
          <p:spPr bwMode="auto">
            <a:xfrm>
              <a:off x="0" y="0"/>
              <a:ext cx="1616546" cy="457200"/>
            </a:xfrm>
            <a:prstGeom prst="rect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164" name="等腰三角形 2"/>
            <p:cNvSpPr>
              <a:spLocks noChangeArrowheads="1"/>
            </p:cNvSpPr>
            <p:nvPr/>
          </p:nvSpPr>
          <p:spPr bwMode="auto">
            <a:xfrm rot="10800000">
              <a:off x="1616547" y="0"/>
              <a:ext cx="463738" cy="457200"/>
            </a:xfrm>
            <a:prstGeom prst="triangle">
              <a:avLst>
                <a:gd name="adj" fmla="val 100000"/>
              </a:avLst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6147" name="文本框 13"/>
          <p:cNvSpPr txBox="1">
            <a:spLocks noChangeArrowheads="1"/>
          </p:cNvSpPr>
          <p:nvPr/>
        </p:nvSpPr>
        <p:spPr bwMode="auto">
          <a:xfrm>
            <a:off x="120650" y="44450"/>
            <a:ext cx="1612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  <a:endParaRPr lang="zh-CN" altLang="en-US" sz="1000"/>
          </a:p>
        </p:txBody>
      </p:sp>
      <p:sp>
        <p:nvSpPr>
          <p:cNvPr id="6148" name="任意多边形 14"/>
          <p:cNvSpPr>
            <a:spLocks/>
          </p:cNvSpPr>
          <p:nvPr/>
        </p:nvSpPr>
        <p:spPr bwMode="auto">
          <a:xfrm>
            <a:off x="4930775" y="1397000"/>
            <a:ext cx="2189163" cy="2497138"/>
          </a:xfrm>
          <a:custGeom>
            <a:avLst/>
            <a:gdLst>
              <a:gd name="T0" fmla="*/ 1093975 w 2189251"/>
              <a:gd name="T1" fmla="*/ 0 h 2497501"/>
              <a:gd name="T2" fmla="*/ 2180069 w 2189251"/>
              <a:gd name="T3" fmla="*/ 1871595 h 2497501"/>
              <a:gd name="T4" fmla="*/ 2188811 w 2189251"/>
              <a:gd name="T5" fmla="*/ 1871595 h 2497501"/>
              <a:gd name="T6" fmla="*/ 1082858 w 2189251"/>
              <a:gd name="T7" fmla="*/ 2495686 h 2497501"/>
              <a:gd name="T8" fmla="*/ 0 w 2189251"/>
              <a:gd name="T9" fmla="*/ 1884624 h 2497501"/>
              <a:gd name="T10" fmla="*/ 7528 w 2189251"/>
              <a:gd name="T11" fmla="*/ 1871595 h 2497501"/>
              <a:gd name="T12" fmla="*/ 7880 w 2189251"/>
              <a:gd name="T13" fmla="*/ 1871595 h 2497501"/>
              <a:gd name="T14" fmla="*/ 1093975 w 2189251"/>
              <a:gd name="T15" fmla="*/ 0 h 2497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89251" h="2497501">
                <a:moveTo>
                  <a:pt x="1094195" y="0"/>
                </a:moveTo>
                <a:lnTo>
                  <a:pt x="2180509" y="1872955"/>
                </a:lnTo>
                <a:lnTo>
                  <a:pt x="2189251" y="1872955"/>
                </a:lnTo>
                <a:lnTo>
                  <a:pt x="1083078" y="2497501"/>
                </a:lnTo>
                <a:lnTo>
                  <a:pt x="0" y="1885994"/>
                </a:lnTo>
                <a:lnTo>
                  <a:pt x="7528" y="1872955"/>
                </a:lnTo>
                <a:lnTo>
                  <a:pt x="7880" y="1872955"/>
                </a:lnTo>
                <a:lnTo>
                  <a:pt x="1094195" y="0"/>
                </a:lnTo>
                <a:close/>
              </a:path>
            </a:pathLst>
          </a:cu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149" name="任意多边形 15"/>
          <p:cNvSpPr>
            <a:spLocks/>
          </p:cNvSpPr>
          <p:nvPr/>
        </p:nvSpPr>
        <p:spPr bwMode="auto">
          <a:xfrm rot="7200000">
            <a:off x="4099719" y="3782219"/>
            <a:ext cx="2184400" cy="1878012"/>
          </a:xfrm>
          <a:custGeom>
            <a:avLst/>
            <a:gdLst>
              <a:gd name="T0" fmla="*/ 0 w 2184823"/>
              <a:gd name="T1" fmla="*/ 1882968 h 1876775"/>
              <a:gd name="T2" fmla="*/ 11791 w 2184823"/>
              <a:gd name="T3" fmla="*/ 651674 h 1876775"/>
              <a:gd name="T4" fmla="*/ 1088619 w 2184823"/>
              <a:gd name="T5" fmla="*/ 13371 h 1876775"/>
              <a:gd name="T6" fmla="*/ 1096343 w 2184823"/>
              <a:gd name="T7" fmla="*/ 0 h 1876775"/>
              <a:gd name="T8" fmla="*/ 1100125 w 2184823"/>
              <a:gd name="T9" fmla="*/ 6549 h 1876775"/>
              <a:gd name="T10" fmla="*/ 1104691 w 2184823"/>
              <a:gd name="T11" fmla="*/ 3846 h 1876775"/>
              <a:gd name="T12" fmla="*/ 1101635 w 2184823"/>
              <a:gd name="T13" fmla="*/ 9162 h 1876775"/>
              <a:gd name="T14" fmla="*/ 2182708 w 2184823"/>
              <a:gd name="T15" fmla="*/ 1881049 h 1876775"/>
              <a:gd name="T16" fmla="*/ 25495 w 2184823"/>
              <a:gd name="T17" fmla="*/ 1881049 h 1876775"/>
              <a:gd name="T18" fmla="*/ 24391 w 2184823"/>
              <a:gd name="T19" fmla="*/ 1882967 h 1876775"/>
              <a:gd name="T20" fmla="*/ 0 w 2184823"/>
              <a:gd name="T21" fmla="*/ 1882968 h 18767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84823" h="1876775">
                <a:moveTo>
                  <a:pt x="0" y="1876775"/>
                </a:moveTo>
                <a:lnTo>
                  <a:pt x="11801" y="649531"/>
                </a:lnTo>
                <a:lnTo>
                  <a:pt x="1089674" y="13326"/>
                </a:lnTo>
                <a:lnTo>
                  <a:pt x="1097403" y="0"/>
                </a:lnTo>
                <a:lnTo>
                  <a:pt x="1101190" y="6529"/>
                </a:lnTo>
                <a:lnTo>
                  <a:pt x="1105761" y="3831"/>
                </a:lnTo>
                <a:lnTo>
                  <a:pt x="1102700" y="9132"/>
                </a:lnTo>
                <a:lnTo>
                  <a:pt x="2184823" y="1874862"/>
                </a:lnTo>
                <a:lnTo>
                  <a:pt x="25520" y="1874862"/>
                </a:lnTo>
                <a:lnTo>
                  <a:pt x="24416" y="1876774"/>
                </a:lnTo>
                <a:lnTo>
                  <a:pt x="0" y="1876775"/>
                </a:lnTo>
                <a:close/>
              </a:path>
            </a:pathLst>
          </a:cu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150" name="任意多边形 16"/>
          <p:cNvSpPr>
            <a:spLocks/>
          </p:cNvSpPr>
          <p:nvPr/>
        </p:nvSpPr>
        <p:spPr bwMode="auto">
          <a:xfrm>
            <a:off x="6040438" y="3292475"/>
            <a:ext cx="2181225" cy="1916113"/>
          </a:xfrm>
          <a:custGeom>
            <a:avLst/>
            <a:gdLst>
              <a:gd name="T0" fmla="*/ 1109414 w 2181381"/>
              <a:gd name="T1" fmla="*/ 0 h 1915948"/>
              <a:gd name="T2" fmla="*/ 1095744 w 2181381"/>
              <a:gd name="T3" fmla="*/ 23696 h 1915948"/>
              <a:gd name="T4" fmla="*/ 2180601 w 2181381"/>
              <a:gd name="T5" fmla="*/ 1895617 h 1915948"/>
              <a:gd name="T6" fmla="*/ 15839 w 2181381"/>
              <a:gd name="T7" fmla="*/ 1895617 h 1915948"/>
              <a:gd name="T8" fmla="*/ 3635 w 2181381"/>
              <a:gd name="T9" fmla="*/ 1916773 h 1915948"/>
              <a:gd name="T10" fmla="*/ 0 w 2181381"/>
              <a:gd name="T11" fmla="*/ 636826 h 1915948"/>
              <a:gd name="T12" fmla="*/ 1109414 w 2181381"/>
              <a:gd name="T13" fmla="*/ 0 h 19159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81381" h="1915948">
                <a:moveTo>
                  <a:pt x="1109809" y="0"/>
                </a:moveTo>
                <a:lnTo>
                  <a:pt x="1096134" y="23686"/>
                </a:lnTo>
                <a:lnTo>
                  <a:pt x="2181381" y="1894802"/>
                </a:lnTo>
                <a:lnTo>
                  <a:pt x="15844" y="1894802"/>
                </a:lnTo>
                <a:lnTo>
                  <a:pt x="3635" y="1915948"/>
                </a:lnTo>
                <a:lnTo>
                  <a:pt x="0" y="636551"/>
                </a:lnTo>
                <a:lnTo>
                  <a:pt x="1109809" y="0"/>
                </a:lnTo>
                <a:close/>
              </a:path>
            </a:pathLst>
          </a:cu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6151" name="组合 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2305050"/>
            <a:ext cx="1500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组合 2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4443413"/>
            <a:ext cx="1511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组合 2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2962275"/>
            <a:ext cx="80327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86"/>
          <p:cNvSpPr>
            <a:spLocks noChangeArrowheads="1"/>
          </p:cNvSpPr>
          <p:nvPr/>
        </p:nvSpPr>
        <p:spPr bwMode="auto">
          <a:xfrm>
            <a:off x="5354638" y="2536825"/>
            <a:ext cx="623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noProof="1">
                <a:solidFill>
                  <a:srgbClr val="F2F2F2"/>
                </a:solidFill>
                <a:latin typeface="微软雅黑" pitchFamily="34" charset="-122"/>
                <a:ea typeface="微软雅黑" pitchFamily="34" charset="-122"/>
              </a:rPr>
              <a:t>01</a:t>
            </a:r>
          </a:p>
        </p:txBody>
      </p:sp>
      <p:sp>
        <p:nvSpPr>
          <p:cNvPr id="6155" name="Rectangle 86"/>
          <p:cNvSpPr>
            <a:spLocks noChangeArrowheads="1"/>
          </p:cNvSpPr>
          <p:nvPr/>
        </p:nvSpPr>
        <p:spPr bwMode="auto">
          <a:xfrm>
            <a:off x="6911975" y="3876675"/>
            <a:ext cx="623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noProof="1">
                <a:solidFill>
                  <a:srgbClr val="F2F2F2"/>
                </a:solidFill>
                <a:latin typeface="微软雅黑" pitchFamily="34" charset="-122"/>
                <a:ea typeface="微软雅黑" pitchFamily="34" charset="-122"/>
              </a:rPr>
              <a:t>02</a:t>
            </a:r>
          </a:p>
        </p:txBody>
      </p:sp>
      <p:sp>
        <p:nvSpPr>
          <p:cNvPr id="6156" name="Rectangle 86"/>
          <p:cNvSpPr>
            <a:spLocks noChangeArrowheads="1"/>
          </p:cNvSpPr>
          <p:nvPr/>
        </p:nvSpPr>
        <p:spPr bwMode="auto">
          <a:xfrm>
            <a:off x="4984750" y="4670425"/>
            <a:ext cx="623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 noProof="1">
                <a:solidFill>
                  <a:srgbClr val="F2F2F2"/>
                </a:solidFill>
                <a:latin typeface="微软雅黑" pitchFamily="34" charset="-122"/>
                <a:ea typeface="微软雅黑" pitchFamily="34" charset="-122"/>
              </a:rPr>
              <a:t>03</a:t>
            </a:r>
          </a:p>
        </p:txBody>
      </p:sp>
      <p:sp>
        <p:nvSpPr>
          <p:cNvPr id="6157" name="Rectangle 72"/>
          <p:cNvSpPr>
            <a:spLocks noChangeArrowheads="1"/>
          </p:cNvSpPr>
          <p:nvPr/>
        </p:nvSpPr>
        <p:spPr bwMode="auto">
          <a:xfrm>
            <a:off x="5973763" y="2976563"/>
            <a:ext cx="690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b="1" noProof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6158" name="Rectangle 72"/>
          <p:cNvSpPr>
            <a:spLocks noChangeArrowheads="1"/>
          </p:cNvSpPr>
          <p:nvPr/>
        </p:nvSpPr>
        <p:spPr bwMode="auto">
          <a:xfrm>
            <a:off x="6224588" y="4340225"/>
            <a:ext cx="690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b="1" noProof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6159" name="Rectangle 72"/>
          <p:cNvSpPr>
            <a:spLocks noChangeArrowheads="1"/>
          </p:cNvSpPr>
          <p:nvPr/>
        </p:nvSpPr>
        <p:spPr bwMode="auto">
          <a:xfrm>
            <a:off x="4719638" y="3732213"/>
            <a:ext cx="690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b="1" noProof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6160" name="Rectangle 73"/>
          <p:cNvSpPr>
            <a:spLocks noChangeArrowheads="1"/>
          </p:cNvSpPr>
          <p:nvPr/>
        </p:nvSpPr>
        <p:spPr bwMode="auto">
          <a:xfrm rot="3600000">
            <a:off x="5934075" y="1497013"/>
            <a:ext cx="2022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E24848"/>
              </a:buClr>
            </a:pPr>
            <a:r>
              <a:rPr lang="zh-CN" altLang="en-US" sz="1200" noProof="1">
                <a:solidFill>
                  <a:srgbClr val="F2F2F2"/>
                </a:solidFill>
                <a:ea typeface="Roboto Light"/>
                <a:cs typeface="Roboto Light"/>
              </a:rPr>
              <a:t>囚心钻研，诚心不贰。更多优质作品</a:t>
            </a:r>
            <a:r>
              <a:rPr lang="zh-CN" altLang="en-US" sz="1200" noProof="1" smtClean="0">
                <a:solidFill>
                  <a:srgbClr val="F2F2F2"/>
                </a:solidFill>
                <a:ea typeface="Roboto Light"/>
                <a:cs typeface="Roboto Light"/>
              </a:rPr>
              <a:t>，请在淘宝搜索：锐旗设计</a:t>
            </a:r>
            <a:endParaRPr lang="zh-CN" altLang="en-US" sz="1200" noProof="1">
              <a:solidFill>
                <a:srgbClr val="F2F2F2"/>
              </a:solidFill>
              <a:ea typeface="Roboto Light"/>
              <a:cs typeface="Roboto Light"/>
            </a:endParaRPr>
          </a:p>
        </p:txBody>
      </p:sp>
      <p:sp>
        <p:nvSpPr>
          <p:cNvPr id="6161" name="Rectangle 73"/>
          <p:cNvSpPr>
            <a:spLocks noChangeArrowheads="1"/>
          </p:cNvSpPr>
          <p:nvPr/>
        </p:nvSpPr>
        <p:spPr bwMode="auto">
          <a:xfrm>
            <a:off x="6251575" y="5194300"/>
            <a:ext cx="2024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E24848"/>
              </a:buClr>
            </a:pPr>
            <a:r>
              <a:rPr lang="zh-CN" altLang="en-US" sz="1200" noProof="1">
                <a:solidFill>
                  <a:srgbClr val="F2F2F2"/>
                </a:solidFill>
                <a:ea typeface="Roboto Light"/>
                <a:cs typeface="Roboto Light"/>
              </a:rPr>
              <a:t>囚心钻研，诚心不贰。更多优质作品</a:t>
            </a:r>
            <a:r>
              <a:rPr lang="zh-CN" altLang="en-US" sz="1200" noProof="1" smtClean="0">
                <a:solidFill>
                  <a:srgbClr val="F2F2F2"/>
                </a:solidFill>
                <a:ea typeface="Roboto Light"/>
                <a:cs typeface="Roboto Light"/>
              </a:rPr>
              <a:t>，请在淘宝搜索：锐旗设计</a:t>
            </a:r>
            <a:endParaRPr lang="zh-CN" altLang="en-US" sz="1200" noProof="1">
              <a:solidFill>
                <a:srgbClr val="F2F2F2"/>
              </a:solidFill>
              <a:ea typeface="Roboto Light"/>
              <a:cs typeface="Roboto Light"/>
            </a:endParaRPr>
          </a:p>
        </p:txBody>
      </p:sp>
      <p:sp>
        <p:nvSpPr>
          <p:cNvPr id="6162" name="Rectangle 73"/>
          <p:cNvSpPr>
            <a:spLocks noChangeArrowheads="1"/>
          </p:cNvSpPr>
          <p:nvPr/>
        </p:nvSpPr>
        <p:spPr bwMode="auto">
          <a:xfrm rot="-3600000">
            <a:off x="2837657" y="3650456"/>
            <a:ext cx="2024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E24848"/>
              </a:buClr>
            </a:pPr>
            <a:r>
              <a:rPr lang="zh-CN" altLang="en-US" sz="1200" noProof="1">
                <a:solidFill>
                  <a:srgbClr val="F2F2F2"/>
                </a:solidFill>
                <a:ea typeface="Roboto Light"/>
                <a:cs typeface="Roboto Light"/>
              </a:rPr>
              <a:t>囚心钻研，诚心不贰。更多优质作品</a:t>
            </a:r>
            <a:r>
              <a:rPr lang="zh-CN" altLang="en-US" sz="1200" noProof="1" smtClean="0">
                <a:solidFill>
                  <a:srgbClr val="F2F2F2"/>
                </a:solidFill>
                <a:ea typeface="Roboto Light"/>
                <a:cs typeface="Roboto Light"/>
              </a:rPr>
              <a:t>，请在淘宝搜索：锐旗设计</a:t>
            </a:r>
            <a:endParaRPr lang="zh-CN" altLang="en-US" sz="1200" noProof="1">
              <a:solidFill>
                <a:srgbClr val="F2F2F2"/>
              </a:solidFill>
              <a:ea typeface="Roboto Light"/>
              <a:cs typeface="Roboto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596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3"/>
          <p:cNvGrpSpPr>
            <a:grpSpLocks/>
          </p:cNvGrpSpPr>
          <p:nvPr/>
        </p:nvGrpSpPr>
        <p:grpSpPr bwMode="auto">
          <a:xfrm>
            <a:off x="0" y="0"/>
            <a:ext cx="2387600" cy="457200"/>
            <a:chOff x="0" y="0"/>
            <a:chExt cx="2080285" cy="457200"/>
          </a:xfrm>
        </p:grpSpPr>
        <p:sp>
          <p:nvSpPr>
            <p:cNvPr id="7196" name="矩形 1"/>
            <p:cNvSpPr>
              <a:spLocks noChangeArrowheads="1"/>
            </p:cNvSpPr>
            <p:nvPr/>
          </p:nvSpPr>
          <p:spPr bwMode="auto">
            <a:xfrm>
              <a:off x="0" y="0"/>
              <a:ext cx="1616546" cy="457200"/>
            </a:xfrm>
            <a:prstGeom prst="rect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197" name="等腰三角形 2"/>
            <p:cNvSpPr>
              <a:spLocks noChangeArrowheads="1"/>
            </p:cNvSpPr>
            <p:nvPr/>
          </p:nvSpPr>
          <p:spPr bwMode="auto">
            <a:xfrm rot="10800000">
              <a:off x="1616547" y="0"/>
              <a:ext cx="463738" cy="457200"/>
            </a:xfrm>
            <a:prstGeom prst="triangle">
              <a:avLst>
                <a:gd name="adj" fmla="val 100000"/>
              </a:avLst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171" name="文本框 13"/>
          <p:cNvSpPr txBox="1">
            <a:spLocks noChangeArrowheads="1"/>
          </p:cNvSpPr>
          <p:nvPr/>
        </p:nvSpPr>
        <p:spPr bwMode="auto">
          <a:xfrm>
            <a:off x="120650" y="44450"/>
            <a:ext cx="1612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  <a:endParaRPr lang="zh-CN" altLang="en-US" sz="1000"/>
          </a:p>
        </p:txBody>
      </p:sp>
      <p:sp>
        <p:nvSpPr>
          <p:cNvPr id="7172" name="菱形 5"/>
          <p:cNvSpPr>
            <a:spLocks noChangeArrowheads="1"/>
          </p:cNvSpPr>
          <p:nvPr/>
        </p:nvSpPr>
        <p:spPr bwMode="auto">
          <a:xfrm>
            <a:off x="1770063" y="2497138"/>
            <a:ext cx="1827212" cy="1825625"/>
          </a:xfrm>
          <a:prstGeom prst="diamond">
            <a:avLst/>
          </a:prstGeom>
          <a:solidFill>
            <a:srgbClr val="30363D"/>
          </a:solidFill>
          <a:ln w="12700">
            <a:solidFill>
              <a:srgbClr val="72BCC5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173" name="菱形 6"/>
          <p:cNvSpPr>
            <a:spLocks noChangeArrowheads="1"/>
          </p:cNvSpPr>
          <p:nvPr/>
        </p:nvSpPr>
        <p:spPr bwMode="auto">
          <a:xfrm>
            <a:off x="3967163" y="2497138"/>
            <a:ext cx="1827212" cy="1825625"/>
          </a:xfrm>
          <a:prstGeom prst="diamond">
            <a:avLst/>
          </a:prstGeom>
          <a:solidFill>
            <a:srgbClr val="30363D"/>
          </a:solidFill>
          <a:ln w="12700">
            <a:solidFill>
              <a:srgbClr val="72BCC5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174" name="菱形 7"/>
          <p:cNvSpPr>
            <a:spLocks noChangeArrowheads="1"/>
          </p:cNvSpPr>
          <p:nvPr/>
        </p:nvSpPr>
        <p:spPr bwMode="auto">
          <a:xfrm>
            <a:off x="6165850" y="2497138"/>
            <a:ext cx="1825625" cy="1825625"/>
          </a:xfrm>
          <a:prstGeom prst="diamond">
            <a:avLst/>
          </a:prstGeom>
          <a:solidFill>
            <a:srgbClr val="30363D"/>
          </a:solidFill>
          <a:ln w="12700">
            <a:solidFill>
              <a:srgbClr val="72BCC5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175" name="菱形 8"/>
          <p:cNvSpPr>
            <a:spLocks noChangeArrowheads="1"/>
          </p:cNvSpPr>
          <p:nvPr/>
        </p:nvSpPr>
        <p:spPr bwMode="auto">
          <a:xfrm>
            <a:off x="8362950" y="2497138"/>
            <a:ext cx="1825625" cy="1825625"/>
          </a:xfrm>
          <a:prstGeom prst="diamond">
            <a:avLst/>
          </a:prstGeom>
          <a:solidFill>
            <a:srgbClr val="30363D"/>
          </a:solidFill>
          <a:ln w="12700">
            <a:solidFill>
              <a:srgbClr val="72BCC5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7176" name="直接连接符 9"/>
          <p:cNvCxnSpPr>
            <a:cxnSpLocks noChangeShapeType="1"/>
          </p:cNvCxnSpPr>
          <p:nvPr/>
        </p:nvCxnSpPr>
        <p:spPr bwMode="auto">
          <a:xfrm flipV="1">
            <a:off x="2684463" y="1233488"/>
            <a:ext cx="0" cy="1263650"/>
          </a:xfrm>
          <a:prstGeom prst="line">
            <a:avLst/>
          </a:prstGeom>
          <a:noFill/>
          <a:ln w="12700">
            <a:solidFill>
              <a:srgbClr val="72BC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7" name="直接连接符 10"/>
          <p:cNvCxnSpPr>
            <a:cxnSpLocks noChangeShapeType="1"/>
          </p:cNvCxnSpPr>
          <p:nvPr/>
        </p:nvCxnSpPr>
        <p:spPr bwMode="auto">
          <a:xfrm flipV="1">
            <a:off x="4872038" y="4322763"/>
            <a:ext cx="0" cy="1263650"/>
          </a:xfrm>
          <a:prstGeom prst="line">
            <a:avLst/>
          </a:prstGeom>
          <a:noFill/>
          <a:ln w="12700">
            <a:solidFill>
              <a:srgbClr val="72BC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8" name="直接连接符 11"/>
          <p:cNvCxnSpPr>
            <a:cxnSpLocks noChangeShapeType="1"/>
          </p:cNvCxnSpPr>
          <p:nvPr/>
        </p:nvCxnSpPr>
        <p:spPr bwMode="auto">
          <a:xfrm flipV="1">
            <a:off x="7078663" y="1233488"/>
            <a:ext cx="0" cy="1263650"/>
          </a:xfrm>
          <a:prstGeom prst="line">
            <a:avLst/>
          </a:prstGeom>
          <a:noFill/>
          <a:ln w="12700">
            <a:solidFill>
              <a:srgbClr val="72BC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9" name="直接连接符 12"/>
          <p:cNvCxnSpPr>
            <a:cxnSpLocks noChangeShapeType="1"/>
          </p:cNvCxnSpPr>
          <p:nvPr/>
        </p:nvCxnSpPr>
        <p:spPr bwMode="auto">
          <a:xfrm flipV="1">
            <a:off x="9275763" y="4322763"/>
            <a:ext cx="0" cy="1263650"/>
          </a:xfrm>
          <a:prstGeom prst="line">
            <a:avLst/>
          </a:prstGeom>
          <a:noFill/>
          <a:ln w="12700">
            <a:solidFill>
              <a:srgbClr val="72BC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180" name="组合 14"/>
          <p:cNvGrpSpPr>
            <a:grpSpLocks/>
          </p:cNvGrpSpPr>
          <p:nvPr/>
        </p:nvGrpSpPr>
        <p:grpSpPr bwMode="auto">
          <a:xfrm>
            <a:off x="1611313" y="1466850"/>
            <a:ext cx="2597150" cy="833438"/>
            <a:chOff x="0" y="0"/>
            <a:chExt cx="2597867" cy="833572"/>
          </a:xfrm>
        </p:grpSpPr>
        <p:sp>
          <p:nvSpPr>
            <p:cNvPr id="7194" name="Rectangle 58"/>
            <p:cNvSpPr>
              <a:spLocks noChangeArrowheads="1"/>
            </p:cNvSpPr>
            <p:nvPr/>
          </p:nvSpPr>
          <p:spPr bwMode="auto">
            <a:xfrm>
              <a:off x="1143158" y="2575"/>
              <a:ext cx="145470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Clr>
                  <a:srgbClr val="E24848"/>
                </a:buClr>
              </a:pPr>
              <a:r>
                <a:rPr lang="zh-CN" altLang="en-US" sz="1200" noProof="1">
                  <a:solidFill>
                    <a:srgbClr val="F2F2F2"/>
                  </a:solidFill>
                  <a:latin typeface="Calibri Light" pitchFamily="34" charset="0"/>
                  <a:ea typeface="Roboto Light"/>
                  <a:cs typeface="Roboto Light"/>
                </a:rPr>
                <a:t>囚心钻研，诚心不贰。更多优质作品</a:t>
              </a:r>
              <a:r>
                <a:rPr lang="zh-CN" altLang="en-US" sz="1200" noProof="1" smtClean="0">
                  <a:solidFill>
                    <a:srgbClr val="F2F2F2"/>
                  </a:solidFill>
                  <a:latin typeface="Calibri Light" pitchFamily="34" charset="0"/>
                  <a:ea typeface="Roboto Light"/>
                  <a:cs typeface="Roboto Light"/>
                </a:rPr>
                <a:t>，请在淘宝搜索：锐旗设计</a:t>
              </a:r>
              <a:endParaRPr lang="zh-CN" altLang="en-US" sz="1200" noProof="1">
                <a:solidFill>
                  <a:srgbClr val="F2F2F2"/>
                </a:solidFill>
                <a:latin typeface="Calibri Light" pitchFamily="34" charset="0"/>
                <a:ea typeface="Roboto Light"/>
                <a:cs typeface="Roboto Light"/>
              </a:endParaRPr>
            </a:p>
          </p:txBody>
        </p:sp>
        <p:sp>
          <p:nvSpPr>
            <p:cNvPr id="7195" name="Rectangle 57"/>
            <p:cNvSpPr>
              <a:spLocks noChangeArrowheads="1"/>
            </p:cNvSpPr>
            <p:nvPr/>
          </p:nvSpPr>
          <p:spPr bwMode="auto">
            <a:xfrm>
              <a:off x="0" y="0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 noProof="1">
                  <a:solidFill>
                    <a:srgbClr val="F2F2F2"/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</a:p>
          </p:txBody>
        </p:sp>
      </p:grpSp>
      <p:grpSp>
        <p:nvGrpSpPr>
          <p:cNvPr id="7181" name="组合 17"/>
          <p:cNvGrpSpPr>
            <a:grpSpLocks/>
          </p:cNvGrpSpPr>
          <p:nvPr/>
        </p:nvGrpSpPr>
        <p:grpSpPr bwMode="auto">
          <a:xfrm>
            <a:off x="6024563" y="1466850"/>
            <a:ext cx="2598737" cy="833438"/>
            <a:chOff x="0" y="0"/>
            <a:chExt cx="2597867" cy="833572"/>
          </a:xfrm>
        </p:grpSpPr>
        <p:sp>
          <p:nvSpPr>
            <p:cNvPr id="7192" name="Rectangle 58"/>
            <p:cNvSpPr>
              <a:spLocks noChangeArrowheads="1"/>
            </p:cNvSpPr>
            <p:nvPr/>
          </p:nvSpPr>
          <p:spPr bwMode="auto">
            <a:xfrm>
              <a:off x="1143158" y="2575"/>
              <a:ext cx="145470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Clr>
                  <a:srgbClr val="E24848"/>
                </a:buClr>
              </a:pPr>
              <a:r>
                <a:rPr lang="zh-CN" altLang="en-US" sz="1200" noProof="1">
                  <a:solidFill>
                    <a:srgbClr val="F2F2F2"/>
                  </a:solidFill>
                  <a:latin typeface="Calibri Light" pitchFamily="34" charset="0"/>
                  <a:ea typeface="Roboto Light"/>
                  <a:cs typeface="Roboto Light"/>
                </a:rPr>
                <a:t>囚心钻研，诚心不贰。更多优质作品</a:t>
              </a:r>
              <a:r>
                <a:rPr lang="zh-CN" altLang="en-US" sz="1200" noProof="1" smtClean="0">
                  <a:solidFill>
                    <a:srgbClr val="F2F2F2"/>
                  </a:solidFill>
                  <a:latin typeface="Calibri Light" pitchFamily="34" charset="0"/>
                  <a:ea typeface="Roboto Light"/>
                  <a:cs typeface="Roboto Light"/>
                </a:rPr>
                <a:t>，请在淘宝搜索：锐旗设计</a:t>
              </a:r>
              <a:endParaRPr lang="zh-CN" altLang="en-US" sz="1200" noProof="1">
                <a:solidFill>
                  <a:srgbClr val="F2F2F2"/>
                </a:solidFill>
                <a:latin typeface="Calibri Light" pitchFamily="34" charset="0"/>
                <a:ea typeface="Roboto Light"/>
                <a:cs typeface="Roboto Light"/>
              </a:endParaRPr>
            </a:p>
          </p:txBody>
        </p:sp>
        <p:sp>
          <p:nvSpPr>
            <p:cNvPr id="7193" name="Rectangle 57"/>
            <p:cNvSpPr>
              <a:spLocks noChangeArrowheads="1"/>
            </p:cNvSpPr>
            <p:nvPr/>
          </p:nvSpPr>
          <p:spPr bwMode="auto">
            <a:xfrm>
              <a:off x="0" y="0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 noProof="1">
                  <a:solidFill>
                    <a:srgbClr val="F2F2F2"/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</a:p>
          </p:txBody>
        </p:sp>
      </p:grpSp>
      <p:grpSp>
        <p:nvGrpSpPr>
          <p:cNvPr id="7182" name="组合 20"/>
          <p:cNvGrpSpPr>
            <a:grpSpLocks/>
          </p:cNvGrpSpPr>
          <p:nvPr/>
        </p:nvGrpSpPr>
        <p:grpSpPr bwMode="auto">
          <a:xfrm>
            <a:off x="3776663" y="4778375"/>
            <a:ext cx="2598737" cy="833438"/>
            <a:chOff x="0" y="0"/>
            <a:chExt cx="2597867" cy="833572"/>
          </a:xfrm>
        </p:grpSpPr>
        <p:sp>
          <p:nvSpPr>
            <p:cNvPr id="7190" name="Rectangle 58"/>
            <p:cNvSpPr>
              <a:spLocks noChangeArrowheads="1"/>
            </p:cNvSpPr>
            <p:nvPr/>
          </p:nvSpPr>
          <p:spPr bwMode="auto">
            <a:xfrm>
              <a:off x="1143158" y="2575"/>
              <a:ext cx="145470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Clr>
                  <a:srgbClr val="E24848"/>
                </a:buClr>
              </a:pPr>
              <a:r>
                <a:rPr lang="zh-CN" altLang="en-US" sz="1200" noProof="1">
                  <a:solidFill>
                    <a:srgbClr val="F2F2F2"/>
                  </a:solidFill>
                  <a:latin typeface="Calibri Light" pitchFamily="34" charset="0"/>
                  <a:ea typeface="Roboto Light"/>
                  <a:cs typeface="Roboto Light"/>
                </a:rPr>
                <a:t>囚心钻研，诚心不贰。更多优质作品</a:t>
              </a:r>
              <a:r>
                <a:rPr lang="zh-CN" altLang="en-US" sz="1200" noProof="1" smtClean="0">
                  <a:solidFill>
                    <a:srgbClr val="F2F2F2"/>
                  </a:solidFill>
                  <a:latin typeface="Calibri Light" pitchFamily="34" charset="0"/>
                  <a:ea typeface="Roboto Light"/>
                  <a:cs typeface="Roboto Light"/>
                </a:rPr>
                <a:t>，请在淘宝搜索：锐旗设计</a:t>
              </a:r>
              <a:endParaRPr lang="zh-CN" altLang="en-US" sz="1200" noProof="1">
                <a:solidFill>
                  <a:srgbClr val="F2F2F2"/>
                </a:solidFill>
                <a:latin typeface="Calibri Light" pitchFamily="34" charset="0"/>
                <a:ea typeface="Roboto Light"/>
                <a:cs typeface="Roboto Light"/>
              </a:endParaRPr>
            </a:p>
          </p:txBody>
        </p:sp>
        <p:sp>
          <p:nvSpPr>
            <p:cNvPr id="7191" name="Rectangle 57"/>
            <p:cNvSpPr>
              <a:spLocks noChangeArrowheads="1"/>
            </p:cNvSpPr>
            <p:nvPr/>
          </p:nvSpPr>
          <p:spPr bwMode="auto">
            <a:xfrm>
              <a:off x="0" y="0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 noProof="1">
                  <a:solidFill>
                    <a:srgbClr val="F2F2F2"/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</a:p>
          </p:txBody>
        </p:sp>
      </p:grpSp>
      <p:grpSp>
        <p:nvGrpSpPr>
          <p:cNvPr id="7183" name="组合 23"/>
          <p:cNvGrpSpPr>
            <a:grpSpLocks/>
          </p:cNvGrpSpPr>
          <p:nvPr/>
        </p:nvGrpSpPr>
        <p:grpSpPr bwMode="auto">
          <a:xfrm>
            <a:off x="8196263" y="4779963"/>
            <a:ext cx="2597150" cy="833437"/>
            <a:chOff x="0" y="0"/>
            <a:chExt cx="2597867" cy="833572"/>
          </a:xfrm>
        </p:grpSpPr>
        <p:sp>
          <p:nvSpPr>
            <p:cNvPr id="7188" name="Rectangle 58"/>
            <p:cNvSpPr>
              <a:spLocks noChangeArrowheads="1"/>
            </p:cNvSpPr>
            <p:nvPr/>
          </p:nvSpPr>
          <p:spPr bwMode="auto">
            <a:xfrm>
              <a:off x="1143158" y="2575"/>
              <a:ext cx="145470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buClr>
                  <a:srgbClr val="E24848"/>
                </a:buClr>
              </a:pPr>
              <a:r>
                <a:rPr lang="zh-CN" altLang="en-US" sz="1200" noProof="1">
                  <a:solidFill>
                    <a:srgbClr val="F2F2F2"/>
                  </a:solidFill>
                  <a:latin typeface="Calibri Light" pitchFamily="34" charset="0"/>
                  <a:ea typeface="Roboto Light"/>
                  <a:cs typeface="Roboto Light"/>
                </a:rPr>
                <a:t>囚心钻研，诚心不贰。更多优质作品</a:t>
              </a:r>
              <a:r>
                <a:rPr lang="zh-CN" altLang="en-US" sz="1200" noProof="1" smtClean="0">
                  <a:solidFill>
                    <a:srgbClr val="F2F2F2"/>
                  </a:solidFill>
                  <a:latin typeface="Calibri Light" pitchFamily="34" charset="0"/>
                  <a:ea typeface="Roboto Light"/>
                  <a:cs typeface="Roboto Light"/>
                </a:rPr>
                <a:t>，请在淘宝搜索：锐旗设计</a:t>
              </a:r>
              <a:endParaRPr lang="zh-CN" altLang="en-US" sz="1200" noProof="1">
                <a:solidFill>
                  <a:srgbClr val="F2F2F2"/>
                </a:solidFill>
                <a:latin typeface="Calibri Light" pitchFamily="34" charset="0"/>
                <a:ea typeface="Roboto Light"/>
                <a:cs typeface="Roboto Light"/>
              </a:endParaRPr>
            </a:p>
          </p:txBody>
        </p:sp>
        <p:sp>
          <p:nvSpPr>
            <p:cNvPr id="7189" name="Rectangle 57"/>
            <p:cNvSpPr>
              <a:spLocks noChangeArrowheads="1"/>
            </p:cNvSpPr>
            <p:nvPr/>
          </p:nvSpPr>
          <p:spPr bwMode="auto">
            <a:xfrm>
              <a:off x="0" y="0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b="1" noProof="1">
                  <a:solidFill>
                    <a:srgbClr val="F2F2F2"/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</a:p>
          </p:txBody>
        </p:sp>
      </p:grpSp>
      <p:sp>
        <p:nvSpPr>
          <p:cNvPr id="7184" name="Rectangle 57"/>
          <p:cNvSpPr>
            <a:spLocks noChangeArrowheads="1"/>
          </p:cNvSpPr>
          <p:nvPr/>
        </p:nvSpPr>
        <p:spPr bwMode="auto">
          <a:xfrm>
            <a:off x="2387600" y="2925763"/>
            <a:ext cx="6111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5400" b="1" noProof="1">
                <a:solidFill>
                  <a:srgbClr val="F2F2F2"/>
                </a:solidFill>
                <a:latin typeface="微软雅黑" pitchFamily="34" charset="-122"/>
                <a:ea typeface="微软雅黑" pitchFamily="34" charset="-122"/>
              </a:rPr>
              <a:t>1</a:t>
            </a:r>
          </a:p>
        </p:txBody>
      </p:sp>
      <p:sp>
        <p:nvSpPr>
          <p:cNvPr id="7185" name="Rectangle 57"/>
          <p:cNvSpPr>
            <a:spLocks noChangeArrowheads="1"/>
          </p:cNvSpPr>
          <p:nvPr/>
        </p:nvSpPr>
        <p:spPr bwMode="auto">
          <a:xfrm>
            <a:off x="4575175" y="2925763"/>
            <a:ext cx="6111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5400" b="1" noProof="1">
                <a:solidFill>
                  <a:srgbClr val="F2F2F2"/>
                </a:solidFill>
                <a:latin typeface="微软雅黑" pitchFamily="34" charset="-122"/>
                <a:ea typeface="微软雅黑" pitchFamily="34" charset="-122"/>
              </a:rPr>
              <a:t>2</a:t>
            </a:r>
          </a:p>
        </p:txBody>
      </p:sp>
      <p:sp>
        <p:nvSpPr>
          <p:cNvPr id="7186" name="Rectangle 57"/>
          <p:cNvSpPr>
            <a:spLocks noChangeArrowheads="1"/>
          </p:cNvSpPr>
          <p:nvPr/>
        </p:nvSpPr>
        <p:spPr bwMode="auto">
          <a:xfrm>
            <a:off x="6772275" y="2925763"/>
            <a:ext cx="6111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5400" b="1" noProof="1">
                <a:solidFill>
                  <a:srgbClr val="F2F2F2"/>
                </a:solidFill>
                <a:latin typeface="微软雅黑" pitchFamily="34" charset="-122"/>
                <a:ea typeface="微软雅黑" pitchFamily="34" charset="-122"/>
              </a:rPr>
              <a:t>3</a:t>
            </a:r>
          </a:p>
        </p:txBody>
      </p:sp>
      <p:sp>
        <p:nvSpPr>
          <p:cNvPr id="7187" name="Rectangle 57"/>
          <p:cNvSpPr>
            <a:spLocks noChangeArrowheads="1"/>
          </p:cNvSpPr>
          <p:nvPr/>
        </p:nvSpPr>
        <p:spPr bwMode="auto">
          <a:xfrm>
            <a:off x="8969375" y="2925763"/>
            <a:ext cx="6111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5400" b="1" noProof="1">
                <a:solidFill>
                  <a:srgbClr val="F2F2F2"/>
                </a:solidFill>
                <a:latin typeface="微软雅黑" pitchFamily="34" charset="-122"/>
                <a:ea typeface="微软雅黑" pitchFamily="34" charset="-122"/>
              </a:rPr>
              <a:t>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596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3"/>
          <p:cNvGrpSpPr>
            <a:grpSpLocks/>
          </p:cNvGrpSpPr>
          <p:nvPr/>
        </p:nvGrpSpPr>
        <p:grpSpPr bwMode="auto">
          <a:xfrm>
            <a:off x="0" y="0"/>
            <a:ext cx="2387600" cy="457200"/>
            <a:chOff x="0" y="0"/>
            <a:chExt cx="2080285" cy="457200"/>
          </a:xfrm>
        </p:grpSpPr>
        <p:sp>
          <p:nvSpPr>
            <p:cNvPr id="8212" name="矩形 1"/>
            <p:cNvSpPr>
              <a:spLocks noChangeArrowheads="1"/>
            </p:cNvSpPr>
            <p:nvPr/>
          </p:nvSpPr>
          <p:spPr bwMode="auto">
            <a:xfrm>
              <a:off x="0" y="0"/>
              <a:ext cx="1616546" cy="457200"/>
            </a:xfrm>
            <a:prstGeom prst="rect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213" name="等腰三角形 2"/>
            <p:cNvSpPr>
              <a:spLocks noChangeArrowheads="1"/>
            </p:cNvSpPr>
            <p:nvPr/>
          </p:nvSpPr>
          <p:spPr bwMode="auto">
            <a:xfrm rot="10800000">
              <a:off x="1616547" y="0"/>
              <a:ext cx="463738" cy="457200"/>
            </a:xfrm>
            <a:prstGeom prst="triangle">
              <a:avLst>
                <a:gd name="adj" fmla="val 100000"/>
              </a:avLst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8195" name="文本框 13"/>
          <p:cNvSpPr txBox="1">
            <a:spLocks noChangeArrowheads="1"/>
          </p:cNvSpPr>
          <p:nvPr/>
        </p:nvSpPr>
        <p:spPr bwMode="auto">
          <a:xfrm>
            <a:off x="120650" y="44450"/>
            <a:ext cx="1612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  <a:endParaRPr lang="zh-CN" altLang="en-US" sz="1000"/>
          </a:p>
        </p:txBody>
      </p:sp>
      <p:sp>
        <p:nvSpPr>
          <p:cNvPr id="8196" name="Shape 539"/>
          <p:cNvSpPr>
            <a:spLocks/>
          </p:cNvSpPr>
          <p:nvPr/>
        </p:nvSpPr>
        <p:spPr bwMode="auto">
          <a:xfrm>
            <a:off x="1476375" y="2038350"/>
            <a:ext cx="2527300" cy="12747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197" name="Shape 542"/>
          <p:cNvSpPr>
            <a:spLocks/>
          </p:cNvSpPr>
          <p:nvPr/>
        </p:nvSpPr>
        <p:spPr bwMode="auto">
          <a:xfrm>
            <a:off x="2441575" y="2438400"/>
            <a:ext cx="563563" cy="469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2147483647 w 21600"/>
              <a:gd name="T25" fmla="*/ 2147483647 h 21600"/>
              <a:gd name="T26" fmla="*/ 2147483647 w 21600"/>
              <a:gd name="T27" fmla="*/ 2147483647 h 21600"/>
              <a:gd name="T28" fmla="*/ 2147483647 w 21600"/>
              <a:gd name="T29" fmla="*/ 2147483647 h 21600"/>
              <a:gd name="T30" fmla="*/ 2147483647 w 21600"/>
              <a:gd name="T31" fmla="*/ 2147483647 h 21600"/>
              <a:gd name="T32" fmla="*/ 2147483647 w 21600"/>
              <a:gd name="T33" fmla="*/ 2147483647 h 21600"/>
              <a:gd name="T34" fmla="*/ 2147483647 w 21600"/>
              <a:gd name="T35" fmla="*/ 2147483647 h 21600"/>
              <a:gd name="T36" fmla="*/ 2147483647 w 21600"/>
              <a:gd name="T37" fmla="*/ 2147483647 h 21600"/>
              <a:gd name="T38" fmla="*/ 2147483647 w 21600"/>
              <a:gd name="T39" fmla="*/ 2147483647 h 21600"/>
              <a:gd name="T40" fmla="*/ 2147483647 w 21600"/>
              <a:gd name="T41" fmla="*/ 2147483647 h 21600"/>
              <a:gd name="T42" fmla="*/ 0 w 21600"/>
              <a:gd name="T43" fmla="*/ 2147483647 h 21600"/>
              <a:gd name="T44" fmla="*/ 2147483647 w 21600"/>
              <a:gd name="T45" fmla="*/ 2147483647 h 21600"/>
              <a:gd name="T46" fmla="*/ 2147483647 w 21600"/>
              <a:gd name="T47" fmla="*/ 2147483647 h 21600"/>
              <a:gd name="T48" fmla="*/ 2147483647 w 21600"/>
              <a:gd name="T49" fmla="*/ 2147483647 h 21600"/>
              <a:gd name="T50" fmla="*/ 2147483647 w 21600"/>
              <a:gd name="T51" fmla="*/ 2147483647 h 21600"/>
              <a:gd name="T52" fmla="*/ 2147483647 w 21600"/>
              <a:gd name="T53" fmla="*/ 2147483647 h 21600"/>
              <a:gd name="T54" fmla="*/ 2147483647 w 21600"/>
              <a:gd name="T55" fmla="*/ 2147483647 h 21600"/>
              <a:gd name="T56" fmla="*/ 2147483647 w 21600"/>
              <a:gd name="T57" fmla="*/ 0 h 21600"/>
              <a:gd name="T58" fmla="*/ 2147483647 w 21600"/>
              <a:gd name="T59" fmla="*/ 1529999752 h 21600"/>
              <a:gd name="T60" fmla="*/ 2147483647 w 21600"/>
              <a:gd name="T61" fmla="*/ 2147483647 h 21600"/>
              <a:gd name="T62" fmla="*/ 2147483647 w 21600"/>
              <a:gd name="T63" fmla="*/ 2147483647 h 21600"/>
              <a:gd name="T64" fmla="*/ 2147483647 w 21600"/>
              <a:gd name="T65" fmla="*/ 2147483647 h 21600"/>
              <a:gd name="T66" fmla="*/ 2147483647 w 21600"/>
              <a:gd name="T67" fmla="*/ 2147483647 h 21600"/>
              <a:gd name="T68" fmla="*/ 2147483647 w 21600"/>
              <a:gd name="T69" fmla="*/ 2147483647 h 216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600" h="21600" extrusionOk="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1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8198" name="Shape 544"/>
          <p:cNvSpPr>
            <a:spLocks/>
          </p:cNvSpPr>
          <p:nvPr/>
        </p:nvSpPr>
        <p:spPr bwMode="auto">
          <a:xfrm>
            <a:off x="3702050" y="2036763"/>
            <a:ext cx="2528888" cy="12763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72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8199" name="Shape 547"/>
          <p:cNvSpPr>
            <a:spLocks/>
          </p:cNvSpPr>
          <p:nvPr/>
        </p:nvSpPr>
        <p:spPr bwMode="auto">
          <a:xfrm>
            <a:off x="4695825" y="2433638"/>
            <a:ext cx="585788" cy="4873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0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2147483647 w 21600"/>
              <a:gd name="T25" fmla="*/ 2147483647 h 21600"/>
              <a:gd name="T26" fmla="*/ 2147483647 w 21600"/>
              <a:gd name="T27" fmla="*/ 2147483647 h 21600"/>
              <a:gd name="T28" fmla="*/ 2147483647 w 21600"/>
              <a:gd name="T29" fmla="*/ 2147483647 h 21600"/>
              <a:gd name="T30" fmla="*/ 2147483647 w 21600"/>
              <a:gd name="T31" fmla="*/ 2147483647 h 21600"/>
              <a:gd name="T32" fmla="*/ 2147483647 w 21600"/>
              <a:gd name="T33" fmla="*/ 2147483647 h 21600"/>
              <a:gd name="T34" fmla="*/ 2147483647 w 21600"/>
              <a:gd name="T35" fmla="*/ 2147483647 h 21600"/>
              <a:gd name="T36" fmla="*/ 2147483647 w 21600"/>
              <a:gd name="T37" fmla="*/ 2147483647 h 21600"/>
              <a:gd name="T38" fmla="*/ 2147483647 w 21600"/>
              <a:gd name="T39" fmla="*/ 2147483647 h 21600"/>
              <a:gd name="T40" fmla="*/ 2147483647 w 21600"/>
              <a:gd name="T41" fmla="*/ 2147483647 h 21600"/>
              <a:gd name="T42" fmla="*/ 2147483647 w 21600"/>
              <a:gd name="T43" fmla="*/ 2147483647 h 21600"/>
              <a:gd name="T44" fmla="*/ 2147483647 w 21600"/>
              <a:gd name="T45" fmla="*/ 2147483647 h 21600"/>
              <a:gd name="T46" fmla="*/ 2147483647 w 21600"/>
              <a:gd name="T47" fmla="*/ 2147483647 h 21600"/>
              <a:gd name="T48" fmla="*/ 2147483647 w 21600"/>
              <a:gd name="T49" fmla="*/ 2147483647 h 21600"/>
              <a:gd name="T50" fmla="*/ 2147483647 w 21600"/>
              <a:gd name="T51" fmla="*/ 2147483647 h 21600"/>
              <a:gd name="T52" fmla="*/ 2147483647 w 21600"/>
              <a:gd name="T53" fmla="*/ 2147483647 h 21600"/>
              <a:gd name="T54" fmla="*/ 2147483647 w 21600"/>
              <a:gd name="T55" fmla="*/ 2147483647 h 21600"/>
              <a:gd name="T56" fmla="*/ 2147483647 w 21600"/>
              <a:gd name="T57" fmla="*/ 2147483647 h 21600"/>
              <a:gd name="T58" fmla="*/ 2147483647 w 21600"/>
              <a:gd name="T59" fmla="*/ 2147483647 h 21600"/>
              <a:gd name="T60" fmla="*/ 2147483647 w 21600"/>
              <a:gd name="T61" fmla="*/ 2147483647 h 21600"/>
              <a:gd name="T62" fmla="*/ 2147483647 w 21600"/>
              <a:gd name="T63" fmla="*/ 2147483647 h 21600"/>
              <a:gd name="T64" fmla="*/ 2147483647 w 21600"/>
              <a:gd name="T65" fmla="*/ 2147483647 h 21600"/>
              <a:gd name="T66" fmla="*/ 2147483647 w 21600"/>
              <a:gd name="T67" fmla="*/ 2147483647 h 21600"/>
              <a:gd name="T68" fmla="*/ 2147483647 w 21600"/>
              <a:gd name="T69" fmla="*/ 2147483647 h 21600"/>
              <a:gd name="T70" fmla="*/ 2147483647 w 21600"/>
              <a:gd name="T71" fmla="*/ 2147483647 h 21600"/>
              <a:gd name="T72" fmla="*/ 2147483647 w 21600"/>
              <a:gd name="T73" fmla="*/ 2147483647 h 21600"/>
              <a:gd name="T74" fmla="*/ 2147483647 w 21600"/>
              <a:gd name="T75" fmla="*/ 2147483647 h 21600"/>
              <a:gd name="T76" fmla="*/ 2147483647 w 21600"/>
              <a:gd name="T77" fmla="*/ 2147483647 h 21600"/>
              <a:gd name="T78" fmla="*/ 2147483647 w 21600"/>
              <a:gd name="T79" fmla="*/ 2147483647 h 21600"/>
              <a:gd name="T80" fmla="*/ 2147483647 w 21600"/>
              <a:gd name="T81" fmla="*/ 2147483647 h 21600"/>
              <a:gd name="T82" fmla="*/ 2147483647 w 21600"/>
              <a:gd name="T83" fmla="*/ 2147483647 h 21600"/>
              <a:gd name="T84" fmla="*/ 2147483647 w 21600"/>
              <a:gd name="T85" fmla="*/ 2147483647 h 21600"/>
              <a:gd name="T86" fmla="*/ 2147483647 w 21600"/>
              <a:gd name="T87" fmla="*/ 2147483647 h 21600"/>
              <a:gd name="T88" fmla="*/ 2147483647 w 21600"/>
              <a:gd name="T89" fmla="*/ 2147483647 h 21600"/>
              <a:gd name="T90" fmla="*/ 2147483647 w 21600"/>
              <a:gd name="T91" fmla="*/ 1731028101 h 21600"/>
              <a:gd name="T92" fmla="*/ 2147483647 w 21600"/>
              <a:gd name="T93" fmla="*/ 2147483647 h 21600"/>
              <a:gd name="T94" fmla="*/ 2147483647 w 21600"/>
              <a:gd name="T95" fmla="*/ 0 h 21600"/>
              <a:gd name="T96" fmla="*/ 2147483647 w 21600"/>
              <a:gd name="T97" fmla="*/ 2147483647 h 21600"/>
              <a:gd name="T98" fmla="*/ 2147483647 w 21600"/>
              <a:gd name="T99" fmla="*/ 2147483647 h 21600"/>
              <a:gd name="T100" fmla="*/ 2147483647 w 21600"/>
              <a:gd name="T101" fmla="*/ 2147483647 h 21600"/>
              <a:gd name="T102" fmla="*/ 2147483647 w 21600"/>
              <a:gd name="T103" fmla="*/ 2147483647 h 21600"/>
              <a:gd name="T104" fmla="*/ 2147483647 w 21600"/>
              <a:gd name="T105" fmla="*/ 2147483647 h 21600"/>
              <a:gd name="T106" fmla="*/ 2147483647 w 21600"/>
              <a:gd name="T107" fmla="*/ 2147483647 h 21600"/>
              <a:gd name="T108" fmla="*/ 2147483647 w 21600"/>
              <a:gd name="T109" fmla="*/ 2147483647 h 216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1600" h="21600" extrusionOk="0">
                <a:moveTo>
                  <a:pt x="11234" y="6152"/>
                </a:moveTo>
                <a:cubicBezTo>
                  <a:pt x="11406" y="6502"/>
                  <a:pt x="11552" y="6917"/>
                  <a:pt x="11672" y="7395"/>
                </a:cubicBezTo>
                <a:cubicBezTo>
                  <a:pt x="11747" y="7412"/>
                  <a:pt x="11886" y="7434"/>
                  <a:pt x="12089" y="7462"/>
                </a:cubicBezTo>
                <a:cubicBezTo>
                  <a:pt x="12291" y="7488"/>
                  <a:pt x="12501" y="7527"/>
                  <a:pt x="12715" y="7578"/>
                </a:cubicBezTo>
                <a:cubicBezTo>
                  <a:pt x="12929" y="7626"/>
                  <a:pt x="13120" y="7680"/>
                  <a:pt x="13289" y="7731"/>
                </a:cubicBezTo>
                <a:cubicBezTo>
                  <a:pt x="13459" y="7787"/>
                  <a:pt x="13543" y="7849"/>
                  <a:pt x="13543" y="7923"/>
                </a:cubicBezTo>
                <a:lnTo>
                  <a:pt x="13543" y="10328"/>
                </a:lnTo>
                <a:cubicBezTo>
                  <a:pt x="13543" y="10416"/>
                  <a:pt x="13459" y="10495"/>
                  <a:pt x="13289" y="10549"/>
                </a:cubicBezTo>
                <a:cubicBezTo>
                  <a:pt x="13120" y="10611"/>
                  <a:pt x="12929" y="10659"/>
                  <a:pt x="12715" y="10707"/>
                </a:cubicBezTo>
                <a:cubicBezTo>
                  <a:pt x="12501" y="10752"/>
                  <a:pt x="12289" y="10783"/>
                  <a:pt x="12077" y="10800"/>
                </a:cubicBezTo>
                <a:cubicBezTo>
                  <a:pt x="11867" y="10820"/>
                  <a:pt x="11731" y="10837"/>
                  <a:pt x="11672" y="10857"/>
                </a:cubicBezTo>
                <a:cubicBezTo>
                  <a:pt x="11566" y="11243"/>
                  <a:pt x="11430" y="11639"/>
                  <a:pt x="11255" y="12045"/>
                </a:cubicBezTo>
                <a:cubicBezTo>
                  <a:pt x="11430" y="12325"/>
                  <a:pt x="11594" y="12596"/>
                  <a:pt x="11757" y="12864"/>
                </a:cubicBezTo>
                <a:cubicBezTo>
                  <a:pt x="11919" y="13127"/>
                  <a:pt x="12100" y="13395"/>
                  <a:pt x="12303" y="13655"/>
                </a:cubicBezTo>
                <a:lnTo>
                  <a:pt x="12326" y="13787"/>
                </a:lnTo>
                <a:cubicBezTo>
                  <a:pt x="12326" y="13841"/>
                  <a:pt x="12249" y="13977"/>
                  <a:pt x="12096" y="14194"/>
                </a:cubicBezTo>
                <a:cubicBezTo>
                  <a:pt x="11940" y="14411"/>
                  <a:pt x="11762" y="14637"/>
                  <a:pt x="11559" y="14877"/>
                </a:cubicBezTo>
                <a:cubicBezTo>
                  <a:pt x="11357" y="15117"/>
                  <a:pt x="11166" y="15326"/>
                  <a:pt x="10992" y="15513"/>
                </a:cubicBezTo>
                <a:cubicBezTo>
                  <a:pt x="10813" y="15696"/>
                  <a:pt x="10702" y="15789"/>
                  <a:pt x="10658" y="15789"/>
                </a:cubicBezTo>
                <a:cubicBezTo>
                  <a:pt x="10643" y="15789"/>
                  <a:pt x="10566" y="15727"/>
                  <a:pt x="10427" y="15606"/>
                </a:cubicBezTo>
                <a:cubicBezTo>
                  <a:pt x="10288" y="15484"/>
                  <a:pt x="10135" y="15346"/>
                  <a:pt x="9966" y="15188"/>
                </a:cubicBezTo>
                <a:cubicBezTo>
                  <a:pt x="9796" y="15030"/>
                  <a:pt x="9638" y="14886"/>
                  <a:pt x="9493" y="14747"/>
                </a:cubicBezTo>
                <a:cubicBezTo>
                  <a:pt x="9344" y="14615"/>
                  <a:pt x="9250" y="14524"/>
                  <a:pt x="9205" y="14476"/>
                </a:cubicBezTo>
                <a:cubicBezTo>
                  <a:pt x="8866" y="14685"/>
                  <a:pt x="8537" y="14852"/>
                  <a:pt x="8212" y="14979"/>
                </a:cubicBezTo>
                <a:cubicBezTo>
                  <a:pt x="8212" y="15069"/>
                  <a:pt x="8200" y="15236"/>
                  <a:pt x="8179" y="15476"/>
                </a:cubicBezTo>
                <a:cubicBezTo>
                  <a:pt x="8156" y="15721"/>
                  <a:pt x="8127" y="15976"/>
                  <a:pt x="8090" y="16241"/>
                </a:cubicBezTo>
                <a:cubicBezTo>
                  <a:pt x="8052" y="16509"/>
                  <a:pt x="8005" y="16744"/>
                  <a:pt x="7948" y="16944"/>
                </a:cubicBezTo>
                <a:cubicBezTo>
                  <a:pt x="7892" y="17148"/>
                  <a:pt x="7833" y="17249"/>
                  <a:pt x="7774" y="17249"/>
                </a:cubicBezTo>
                <a:lnTo>
                  <a:pt x="5769" y="17249"/>
                </a:lnTo>
                <a:cubicBezTo>
                  <a:pt x="5708" y="17249"/>
                  <a:pt x="5651" y="17147"/>
                  <a:pt x="5595" y="16944"/>
                </a:cubicBezTo>
                <a:cubicBezTo>
                  <a:pt x="5538" y="16744"/>
                  <a:pt x="5494" y="16509"/>
                  <a:pt x="5463" y="16241"/>
                </a:cubicBezTo>
                <a:cubicBezTo>
                  <a:pt x="5435" y="15976"/>
                  <a:pt x="5406" y="15721"/>
                  <a:pt x="5385" y="15484"/>
                </a:cubicBezTo>
                <a:cubicBezTo>
                  <a:pt x="5362" y="15244"/>
                  <a:pt x="5352" y="15078"/>
                  <a:pt x="5352" y="14979"/>
                </a:cubicBezTo>
                <a:cubicBezTo>
                  <a:pt x="5013" y="14871"/>
                  <a:pt x="4682" y="14702"/>
                  <a:pt x="4359" y="14476"/>
                </a:cubicBezTo>
                <a:cubicBezTo>
                  <a:pt x="4126" y="14685"/>
                  <a:pt x="3895" y="14894"/>
                  <a:pt x="3667" y="15106"/>
                </a:cubicBezTo>
                <a:cubicBezTo>
                  <a:pt x="3439" y="15321"/>
                  <a:pt x="3213" y="15535"/>
                  <a:pt x="2996" y="15761"/>
                </a:cubicBezTo>
                <a:lnTo>
                  <a:pt x="2883" y="15789"/>
                </a:lnTo>
                <a:cubicBezTo>
                  <a:pt x="2855" y="15789"/>
                  <a:pt x="2751" y="15696"/>
                  <a:pt x="2573" y="15513"/>
                </a:cubicBezTo>
                <a:cubicBezTo>
                  <a:pt x="2396" y="15326"/>
                  <a:pt x="2212" y="15117"/>
                  <a:pt x="2022" y="14877"/>
                </a:cubicBezTo>
                <a:cubicBezTo>
                  <a:pt x="1829" y="14637"/>
                  <a:pt x="1657" y="14411"/>
                  <a:pt x="1504" y="14194"/>
                </a:cubicBezTo>
                <a:cubicBezTo>
                  <a:pt x="1349" y="13977"/>
                  <a:pt x="1273" y="13841"/>
                  <a:pt x="1273" y="13787"/>
                </a:cubicBezTo>
                <a:cubicBezTo>
                  <a:pt x="1273" y="13771"/>
                  <a:pt x="1320" y="13677"/>
                  <a:pt x="1419" y="13511"/>
                </a:cubicBezTo>
                <a:cubicBezTo>
                  <a:pt x="1516" y="13347"/>
                  <a:pt x="1629" y="13163"/>
                  <a:pt x="1751" y="12971"/>
                </a:cubicBezTo>
                <a:cubicBezTo>
                  <a:pt x="1876" y="12777"/>
                  <a:pt x="1991" y="12590"/>
                  <a:pt x="2100" y="12415"/>
                </a:cubicBezTo>
                <a:cubicBezTo>
                  <a:pt x="2210" y="12240"/>
                  <a:pt x="2278" y="12127"/>
                  <a:pt x="2309" y="12071"/>
                </a:cubicBezTo>
                <a:cubicBezTo>
                  <a:pt x="2135" y="11687"/>
                  <a:pt x="1989" y="11260"/>
                  <a:pt x="1869" y="10800"/>
                </a:cubicBezTo>
                <a:cubicBezTo>
                  <a:pt x="1794" y="10783"/>
                  <a:pt x="1655" y="10761"/>
                  <a:pt x="1452" y="10732"/>
                </a:cubicBezTo>
                <a:cubicBezTo>
                  <a:pt x="1250" y="10707"/>
                  <a:pt x="1043" y="10676"/>
                  <a:pt x="826" y="10639"/>
                </a:cubicBezTo>
                <a:cubicBezTo>
                  <a:pt x="612" y="10602"/>
                  <a:pt x="421" y="10554"/>
                  <a:pt x="252" y="10498"/>
                </a:cubicBezTo>
                <a:cubicBezTo>
                  <a:pt x="82" y="10439"/>
                  <a:pt x="0" y="10374"/>
                  <a:pt x="0" y="10300"/>
                </a:cubicBezTo>
                <a:lnTo>
                  <a:pt x="0" y="7869"/>
                </a:lnTo>
                <a:cubicBezTo>
                  <a:pt x="0" y="7798"/>
                  <a:pt x="82" y="7725"/>
                  <a:pt x="252" y="7660"/>
                </a:cubicBezTo>
                <a:cubicBezTo>
                  <a:pt x="421" y="7590"/>
                  <a:pt x="617" y="7539"/>
                  <a:pt x="838" y="7502"/>
                </a:cubicBezTo>
                <a:cubicBezTo>
                  <a:pt x="1059" y="7468"/>
                  <a:pt x="1273" y="7434"/>
                  <a:pt x="1476" y="7409"/>
                </a:cubicBezTo>
                <a:cubicBezTo>
                  <a:pt x="1678" y="7380"/>
                  <a:pt x="1817" y="7366"/>
                  <a:pt x="1892" y="7366"/>
                </a:cubicBezTo>
                <a:cubicBezTo>
                  <a:pt x="1982" y="6926"/>
                  <a:pt x="2121" y="6531"/>
                  <a:pt x="2309" y="6178"/>
                </a:cubicBezTo>
                <a:cubicBezTo>
                  <a:pt x="2135" y="5901"/>
                  <a:pt x="1965" y="5621"/>
                  <a:pt x="1796" y="5347"/>
                </a:cubicBezTo>
                <a:cubicBezTo>
                  <a:pt x="1629" y="5074"/>
                  <a:pt x="1452" y="4803"/>
                  <a:pt x="1273" y="4543"/>
                </a:cubicBezTo>
                <a:lnTo>
                  <a:pt x="1229" y="4407"/>
                </a:lnTo>
                <a:cubicBezTo>
                  <a:pt x="1229" y="4354"/>
                  <a:pt x="1304" y="4221"/>
                  <a:pt x="1457" y="4009"/>
                </a:cubicBezTo>
                <a:cubicBezTo>
                  <a:pt x="1612" y="3797"/>
                  <a:pt x="1789" y="3574"/>
                  <a:pt x="1987" y="3334"/>
                </a:cubicBezTo>
                <a:cubicBezTo>
                  <a:pt x="2187" y="3094"/>
                  <a:pt x="2375" y="2883"/>
                  <a:pt x="2551" y="2696"/>
                </a:cubicBezTo>
                <a:cubicBezTo>
                  <a:pt x="2728" y="2515"/>
                  <a:pt x="2839" y="2419"/>
                  <a:pt x="2883" y="2419"/>
                </a:cubicBezTo>
                <a:cubicBezTo>
                  <a:pt x="2900" y="2419"/>
                  <a:pt x="2975" y="2479"/>
                  <a:pt x="3114" y="2597"/>
                </a:cubicBezTo>
                <a:cubicBezTo>
                  <a:pt x="3253" y="2713"/>
                  <a:pt x="3408" y="2851"/>
                  <a:pt x="3578" y="3007"/>
                </a:cubicBezTo>
                <a:cubicBezTo>
                  <a:pt x="3745" y="3165"/>
                  <a:pt x="3907" y="3320"/>
                  <a:pt x="4060" y="3470"/>
                </a:cubicBezTo>
                <a:cubicBezTo>
                  <a:pt x="4215" y="3617"/>
                  <a:pt x="4307" y="3707"/>
                  <a:pt x="4336" y="3744"/>
                </a:cubicBezTo>
                <a:cubicBezTo>
                  <a:pt x="4660" y="3518"/>
                  <a:pt x="4999" y="3354"/>
                  <a:pt x="5352" y="3244"/>
                </a:cubicBezTo>
                <a:cubicBezTo>
                  <a:pt x="5352" y="3173"/>
                  <a:pt x="5362" y="3004"/>
                  <a:pt x="5385" y="2747"/>
                </a:cubicBezTo>
                <a:cubicBezTo>
                  <a:pt x="5406" y="2484"/>
                  <a:pt x="5435" y="2225"/>
                  <a:pt x="5463" y="1968"/>
                </a:cubicBezTo>
                <a:cubicBezTo>
                  <a:pt x="5494" y="1708"/>
                  <a:pt x="5534" y="1476"/>
                  <a:pt x="5583" y="1264"/>
                </a:cubicBezTo>
                <a:cubicBezTo>
                  <a:pt x="5630" y="1053"/>
                  <a:pt x="5694" y="948"/>
                  <a:pt x="5769" y="948"/>
                </a:cubicBezTo>
                <a:lnTo>
                  <a:pt x="7774" y="948"/>
                </a:lnTo>
                <a:cubicBezTo>
                  <a:pt x="7833" y="948"/>
                  <a:pt x="7892" y="1053"/>
                  <a:pt x="7948" y="1264"/>
                </a:cubicBezTo>
                <a:cubicBezTo>
                  <a:pt x="8005" y="1476"/>
                  <a:pt x="8047" y="1708"/>
                  <a:pt x="8078" y="1968"/>
                </a:cubicBezTo>
                <a:cubicBezTo>
                  <a:pt x="8109" y="2225"/>
                  <a:pt x="8134" y="2484"/>
                  <a:pt x="8156" y="2747"/>
                </a:cubicBezTo>
                <a:cubicBezTo>
                  <a:pt x="8179" y="3004"/>
                  <a:pt x="8198" y="3173"/>
                  <a:pt x="8212" y="3244"/>
                </a:cubicBezTo>
                <a:cubicBezTo>
                  <a:pt x="8551" y="3354"/>
                  <a:pt x="8873" y="3512"/>
                  <a:pt x="9182" y="3715"/>
                </a:cubicBezTo>
                <a:cubicBezTo>
                  <a:pt x="9415" y="3512"/>
                  <a:pt x="9650" y="3306"/>
                  <a:pt x="9886" y="3106"/>
                </a:cubicBezTo>
                <a:cubicBezTo>
                  <a:pt x="10123" y="2899"/>
                  <a:pt x="10352" y="2691"/>
                  <a:pt x="10568" y="2476"/>
                </a:cubicBezTo>
                <a:lnTo>
                  <a:pt x="10658" y="2419"/>
                </a:lnTo>
                <a:cubicBezTo>
                  <a:pt x="10688" y="2419"/>
                  <a:pt x="10792" y="2518"/>
                  <a:pt x="10968" y="2710"/>
                </a:cubicBezTo>
                <a:cubicBezTo>
                  <a:pt x="11145" y="2905"/>
                  <a:pt x="11331" y="3117"/>
                  <a:pt x="11526" y="3348"/>
                </a:cubicBezTo>
                <a:cubicBezTo>
                  <a:pt x="11721" y="3577"/>
                  <a:pt x="11900" y="3797"/>
                  <a:pt x="12060" y="4009"/>
                </a:cubicBezTo>
                <a:cubicBezTo>
                  <a:pt x="12223" y="4221"/>
                  <a:pt x="12303" y="4354"/>
                  <a:pt x="12303" y="4407"/>
                </a:cubicBezTo>
                <a:cubicBezTo>
                  <a:pt x="12303" y="4444"/>
                  <a:pt x="12253" y="4543"/>
                  <a:pt x="12152" y="4712"/>
                </a:cubicBezTo>
                <a:cubicBezTo>
                  <a:pt x="12049" y="4879"/>
                  <a:pt x="11936" y="5057"/>
                  <a:pt x="11813" y="5251"/>
                </a:cubicBezTo>
                <a:cubicBezTo>
                  <a:pt x="11689" y="5446"/>
                  <a:pt x="11568" y="5630"/>
                  <a:pt x="11453" y="5808"/>
                </a:cubicBezTo>
                <a:cubicBezTo>
                  <a:pt x="11335" y="5983"/>
                  <a:pt x="11260" y="6096"/>
                  <a:pt x="11234" y="6152"/>
                </a:cubicBezTo>
                <a:moveTo>
                  <a:pt x="6781" y="11545"/>
                </a:moveTo>
                <a:cubicBezTo>
                  <a:pt x="7061" y="11545"/>
                  <a:pt x="7322" y="11480"/>
                  <a:pt x="7570" y="11356"/>
                </a:cubicBezTo>
                <a:cubicBezTo>
                  <a:pt x="7819" y="11229"/>
                  <a:pt x="8036" y="11057"/>
                  <a:pt x="8219" y="10837"/>
                </a:cubicBezTo>
                <a:cubicBezTo>
                  <a:pt x="8403" y="10616"/>
                  <a:pt x="8546" y="10357"/>
                  <a:pt x="8652" y="10060"/>
                </a:cubicBezTo>
                <a:cubicBezTo>
                  <a:pt x="8758" y="9761"/>
                  <a:pt x="8810" y="9447"/>
                  <a:pt x="8810" y="9111"/>
                </a:cubicBezTo>
                <a:cubicBezTo>
                  <a:pt x="8810" y="8778"/>
                  <a:pt x="8758" y="8459"/>
                  <a:pt x="8652" y="8160"/>
                </a:cubicBezTo>
                <a:cubicBezTo>
                  <a:pt x="8546" y="7858"/>
                  <a:pt x="8403" y="7592"/>
                  <a:pt x="8219" y="7372"/>
                </a:cubicBezTo>
                <a:cubicBezTo>
                  <a:pt x="8036" y="7152"/>
                  <a:pt x="7819" y="6980"/>
                  <a:pt x="7570" y="6847"/>
                </a:cubicBezTo>
                <a:cubicBezTo>
                  <a:pt x="7322" y="6717"/>
                  <a:pt x="7061" y="6649"/>
                  <a:pt x="6781" y="6649"/>
                </a:cubicBezTo>
                <a:cubicBezTo>
                  <a:pt x="6211" y="6649"/>
                  <a:pt x="5727" y="6889"/>
                  <a:pt x="5329" y="7367"/>
                </a:cubicBezTo>
                <a:cubicBezTo>
                  <a:pt x="4931" y="7844"/>
                  <a:pt x="4731" y="8425"/>
                  <a:pt x="4731" y="9111"/>
                </a:cubicBezTo>
                <a:cubicBezTo>
                  <a:pt x="4731" y="9447"/>
                  <a:pt x="4785" y="9761"/>
                  <a:pt x="4896" y="10060"/>
                </a:cubicBezTo>
                <a:cubicBezTo>
                  <a:pt x="5004" y="10357"/>
                  <a:pt x="5150" y="10616"/>
                  <a:pt x="5334" y="10837"/>
                </a:cubicBezTo>
                <a:cubicBezTo>
                  <a:pt x="5517" y="11057"/>
                  <a:pt x="5736" y="11229"/>
                  <a:pt x="5988" y="11356"/>
                </a:cubicBezTo>
                <a:cubicBezTo>
                  <a:pt x="6240" y="11480"/>
                  <a:pt x="6501" y="11545"/>
                  <a:pt x="6781" y="11545"/>
                </a:cubicBezTo>
                <a:moveTo>
                  <a:pt x="20496" y="16952"/>
                </a:moveTo>
                <a:cubicBezTo>
                  <a:pt x="20428" y="17294"/>
                  <a:pt x="20341" y="17613"/>
                  <a:pt x="20235" y="17913"/>
                </a:cubicBezTo>
                <a:cubicBezTo>
                  <a:pt x="20251" y="17963"/>
                  <a:pt x="20294" y="18051"/>
                  <a:pt x="20364" y="18161"/>
                </a:cubicBezTo>
                <a:cubicBezTo>
                  <a:pt x="20437" y="18274"/>
                  <a:pt x="20508" y="18398"/>
                  <a:pt x="20574" y="18528"/>
                </a:cubicBezTo>
                <a:cubicBezTo>
                  <a:pt x="20642" y="18655"/>
                  <a:pt x="20701" y="18779"/>
                  <a:pt x="20755" y="18898"/>
                </a:cubicBezTo>
                <a:cubicBezTo>
                  <a:pt x="20807" y="19014"/>
                  <a:pt x="20833" y="19098"/>
                  <a:pt x="20833" y="19141"/>
                </a:cubicBezTo>
                <a:cubicBezTo>
                  <a:pt x="20833" y="19177"/>
                  <a:pt x="20762" y="19282"/>
                  <a:pt x="20626" y="19460"/>
                </a:cubicBezTo>
                <a:cubicBezTo>
                  <a:pt x="20487" y="19635"/>
                  <a:pt x="20324" y="19821"/>
                  <a:pt x="20141" y="20013"/>
                </a:cubicBezTo>
                <a:cubicBezTo>
                  <a:pt x="19957" y="20205"/>
                  <a:pt x="19778" y="20389"/>
                  <a:pt x="19611" y="20558"/>
                </a:cubicBezTo>
                <a:cubicBezTo>
                  <a:pt x="19442" y="20730"/>
                  <a:pt x="19333" y="20849"/>
                  <a:pt x="19289" y="20911"/>
                </a:cubicBezTo>
                <a:lnTo>
                  <a:pt x="19199" y="20968"/>
                </a:lnTo>
                <a:cubicBezTo>
                  <a:pt x="19169" y="20968"/>
                  <a:pt x="19107" y="20928"/>
                  <a:pt x="19013" y="20852"/>
                </a:cubicBezTo>
                <a:cubicBezTo>
                  <a:pt x="18919" y="20773"/>
                  <a:pt x="18823" y="20685"/>
                  <a:pt x="18726" y="20586"/>
                </a:cubicBezTo>
                <a:cubicBezTo>
                  <a:pt x="18630" y="20488"/>
                  <a:pt x="18533" y="20392"/>
                  <a:pt x="18439" y="20295"/>
                </a:cubicBezTo>
                <a:cubicBezTo>
                  <a:pt x="18345" y="20199"/>
                  <a:pt x="18284" y="20137"/>
                  <a:pt x="18253" y="20101"/>
                </a:cubicBezTo>
                <a:cubicBezTo>
                  <a:pt x="17975" y="20208"/>
                  <a:pt x="17681" y="20295"/>
                  <a:pt x="17373" y="20358"/>
                </a:cubicBezTo>
                <a:cubicBezTo>
                  <a:pt x="17359" y="20411"/>
                  <a:pt x="17323" y="20510"/>
                  <a:pt x="17274" y="20649"/>
                </a:cubicBezTo>
                <a:cubicBezTo>
                  <a:pt x="17220" y="20787"/>
                  <a:pt x="17161" y="20925"/>
                  <a:pt x="17097" y="21061"/>
                </a:cubicBezTo>
                <a:cubicBezTo>
                  <a:pt x="17034" y="21196"/>
                  <a:pt x="16973" y="21320"/>
                  <a:pt x="16911" y="21431"/>
                </a:cubicBezTo>
                <a:cubicBezTo>
                  <a:pt x="16853" y="21546"/>
                  <a:pt x="16798" y="21600"/>
                  <a:pt x="16754" y="21600"/>
                </a:cubicBezTo>
                <a:cubicBezTo>
                  <a:pt x="16709" y="21600"/>
                  <a:pt x="16577" y="21569"/>
                  <a:pt x="16361" y="21498"/>
                </a:cubicBezTo>
                <a:cubicBezTo>
                  <a:pt x="16142" y="21431"/>
                  <a:pt x="15906" y="21349"/>
                  <a:pt x="15655" y="21247"/>
                </a:cubicBezTo>
                <a:cubicBezTo>
                  <a:pt x="15405" y="21148"/>
                  <a:pt x="15179" y="21044"/>
                  <a:pt x="14979" y="20931"/>
                </a:cubicBezTo>
                <a:cubicBezTo>
                  <a:pt x="14779" y="20818"/>
                  <a:pt x="14680" y="20719"/>
                  <a:pt x="14680" y="20629"/>
                </a:cubicBezTo>
                <a:cubicBezTo>
                  <a:pt x="14680" y="20420"/>
                  <a:pt x="14699" y="20205"/>
                  <a:pt x="14737" y="19985"/>
                </a:cubicBezTo>
                <a:cubicBezTo>
                  <a:pt x="14774" y="19765"/>
                  <a:pt x="14810" y="19556"/>
                  <a:pt x="14838" y="19355"/>
                </a:cubicBezTo>
                <a:cubicBezTo>
                  <a:pt x="14718" y="19248"/>
                  <a:pt x="14612" y="19129"/>
                  <a:pt x="14518" y="18999"/>
                </a:cubicBezTo>
                <a:cubicBezTo>
                  <a:pt x="14424" y="18870"/>
                  <a:pt x="14339" y="18731"/>
                  <a:pt x="14264" y="18587"/>
                </a:cubicBezTo>
                <a:cubicBezTo>
                  <a:pt x="14092" y="18607"/>
                  <a:pt x="13920" y="18618"/>
                  <a:pt x="13750" y="18630"/>
                </a:cubicBezTo>
                <a:cubicBezTo>
                  <a:pt x="13583" y="18638"/>
                  <a:pt x="13414" y="18641"/>
                  <a:pt x="13251" y="18641"/>
                </a:cubicBezTo>
                <a:lnTo>
                  <a:pt x="13087" y="18641"/>
                </a:lnTo>
                <a:cubicBezTo>
                  <a:pt x="13037" y="18641"/>
                  <a:pt x="13007" y="18590"/>
                  <a:pt x="12990" y="18491"/>
                </a:cubicBezTo>
                <a:cubicBezTo>
                  <a:pt x="12976" y="18418"/>
                  <a:pt x="12945" y="18260"/>
                  <a:pt x="12901" y="18011"/>
                </a:cubicBezTo>
                <a:cubicBezTo>
                  <a:pt x="12856" y="17763"/>
                  <a:pt x="12804" y="17503"/>
                  <a:pt x="12748" y="17229"/>
                </a:cubicBezTo>
                <a:cubicBezTo>
                  <a:pt x="12691" y="16953"/>
                  <a:pt x="12644" y="16704"/>
                  <a:pt x="12609" y="16478"/>
                </a:cubicBezTo>
                <a:cubicBezTo>
                  <a:pt x="12569" y="16252"/>
                  <a:pt x="12552" y="16123"/>
                  <a:pt x="12552" y="16086"/>
                </a:cubicBezTo>
                <a:cubicBezTo>
                  <a:pt x="12552" y="16032"/>
                  <a:pt x="12602" y="15973"/>
                  <a:pt x="12703" y="15911"/>
                </a:cubicBezTo>
                <a:cubicBezTo>
                  <a:pt x="12804" y="15849"/>
                  <a:pt x="12922" y="15784"/>
                  <a:pt x="13054" y="15713"/>
                </a:cubicBezTo>
                <a:cubicBezTo>
                  <a:pt x="13183" y="15645"/>
                  <a:pt x="13310" y="15592"/>
                  <a:pt x="13430" y="15546"/>
                </a:cubicBezTo>
                <a:cubicBezTo>
                  <a:pt x="13550" y="15501"/>
                  <a:pt x="13633" y="15470"/>
                  <a:pt x="13677" y="15453"/>
                </a:cubicBezTo>
                <a:cubicBezTo>
                  <a:pt x="13708" y="15241"/>
                  <a:pt x="13743" y="15069"/>
                  <a:pt x="13786" y="14922"/>
                </a:cubicBezTo>
                <a:cubicBezTo>
                  <a:pt x="13826" y="14778"/>
                  <a:pt x="13885" y="14615"/>
                  <a:pt x="13960" y="14423"/>
                </a:cubicBezTo>
                <a:cubicBezTo>
                  <a:pt x="13929" y="14389"/>
                  <a:pt x="13882" y="14310"/>
                  <a:pt x="13814" y="14194"/>
                </a:cubicBezTo>
                <a:cubicBezTo>
                  <a:pt x="13746" y="14075"/>
                  <a:pt x="13677" y="13951"/>
                  <a:pt x="13604" y="13824"/>
                </a:cubicBezTo>
                <a:cubicBezTo>
                  <a:pt x="13534" y="13694"/>
                  <a:pt x="13470" y="13567"/>
                  <a:pt x="13419" y="13446"/>
                </a:cubicBezTo>
                <a:cubicBezTo>
                  <a:pt x="13367" y="13325"/>
                  <a:pt x="13341" y="13243"/>
                  <a:pt x="13341" y="13209"/>
                </a:cubicBezTo>
                <a:cubicBezTo>
                  <a:pt x="13341" y="13172"/>
                  <a:pt x="13409" y="13065"/>
                  <a:pt x="13548" y="12887"/>
                </a:cubicBezTo>
                <a:cubicBezTo>
                  <a:pt x="13687" y="12715"/>
                  <a:pt x="13849" y="12531"/>
                  <a:pt x="14033" y="12336"/>
                </a:cubicBezTo>
                <a:cubicBezTo>
                  <a:pt x="14216" y="12144"/>
                  <a:pt x="14393" y="11961"/>
                  <a:pt x="14562" y="11797"/>
                </a:cubicBezTo>
                <a:cubicBezTo>
                  <a:pt x="14732" y="11628"/>
                  <a:pt x="14838" y="11517"/>
                  <a:pt x="14883" y="11467"/>
                </a:cubicBezTo>
                <a:lnTo>
                  <a:pt x="14974" y="11410"/>
                </a:lnTo>
                <a:cubicBezTo>
                  <a:pt x="15005" y="11410"/>
                  <a:pt x="15066" y="11450"/>
                  <a:pt x="15160" y="11526"/>
                </a:cubicBezTo>
                <a:cubicBezTo>
                  <a:pt x="15254" y="11599"/>
                  <a:pt x="15349" y="11690"/>
                  <a:pt x="15447" y="11789"/>
                </a:cubicBezTo>
                <a:cubicBezTo>
                  <a:pt x="15544" y="11887"/>
                  <a:pt x="15640" y="11983"/>
                  <a:pt x="15735" y="12076"/>
                </a:cubicBezTo>
                <a:cubicBezTo>
                  <a:pt x="15829" y="12175"/>
                  <a:pt x="15890" y="12237"/>
                  <a:pt x="15920" y="12277"/>
                </a:cubicBezTo>
                <a:cubicBezTo>
                  <a:pt x="16184" y="12167"/>
                  <a:pt x="16469" y="12082"/>
                  <a:pt x="16777" y="12017"/>
                </a:cubicBezTo>
                <a:cubicBezTo>
                  <a:pt x="16791" y="11964"/>
                  <a:pt x="16827" y="11868"/>
                  <a:pt x="16878" y="11726"/>
                </a:cubicBezTo>
                <a:cubicBezTo>
                  <a:pt x="16930" y="11588"/>
                  <a:pt x="16991" y="11450"/>
                  <a:pt x="17064" y="11317"/>
                </a:cubicBezTo>
                <a:cubicBezTo>
                  <a:pt x="17135" y="11178"/>
                  <a:pt x="17201" y="11057"/>
                  <a:pt x="17262" y="10941"/>
                </a:cubicBezTo>
                <a:cubicBezTo>
                  <a:pt x="17321" y="10831"/>
                  <a:pt x="17373" y="10775"/>
                  <a:pt x="17420" y="10775"/>
                </a:cubicBezTo>
                <a:cubicBezTo>
                  <a:pt x="17448" y="10775"/>
                  <a:pt x="17575" y="10806"/>
                  <a:pt x="17803" y="10871"/>
                </a:cubicBezTo>
                <a:cubicBezTo>
                  <a:pt x="18027" y="10930"/>
                  <a:pt x="18265" y="11015"/>
                  <a:pt x="18517" y="11119"/>
                </a:cubicBezTo>
                <a:cubicBezTo>
                  <a:pt x="18768" y="11224"/>
                  <a:pt x="18997" y="11328"/>
                  <a:pt x="19199" y="11438"/>
                </a:cubicBezTo>
                <a:cubicBezTo>
                  <a:pt x="19402" y="11546"/>
                  <a:pt x="19503" y="11647"/>
                  <a:pt x="19503" y="11746"/>
                </a:cubicBezTo>
                <a:cubicBezTo>
                  <a:pt x="19503" y="11955"/>
                  <a:pt x="19482" y="12167"/>
                  <a:pt x="19442" y="12384"/>
                </a:cubicBezTo>
                <a:cubicBezTo>
                  <a:pt x="19399" y="12599"/>
                  <a:pt x="19364" y="12810"/>
                  <a:pt x="19333" y="13017"/>
                </a:cubicBezTo>
                <a:cubicBezTo>
                  <a:pt x="19453" y="13124"/>
                  <a:pt x="19562" y="13245"/>
                  <a:pt x="19656" y="13375"/>
                </a:cubicBezTo>
                <a:cubicBezTo>
                  <a:pt x="19750" y="13505"/>
                  <a:pt x="19835" y="13643"/>
                  <a:pt x="19910" y="13787"/>
                </a:cubicBezTo>
                <a:cubicBezTo>
                  <a:pt x="20096" y="13771"/>
                  <a:pt x="20282" y="13756"/>
                  <a:pt x="20466" y="13748"/>
                </a:cubicBezTo>
                <a:cubicBezTo>
                  <a:pt x="20651" y="13737"/>
                  <a:pt x="20830" y="13734"/>
                  <a:pt x="21002" y="13734"/>
                </a:cubicBezTo>
                <a:cubicBezTo>
                  <a:pt x="21061" y="13734"/>
                  <a:pt x="21129" y="13852"/>
                  <a:pt x="21205" y="14092"/>
                </a:cubicBezTo>
                <a:cubicBezTo>
                  <a:pt x="21280" y="14333"/>
                  <a:pt x="21346" y="14604"/>
                  <a:pt x="21402" y="14911"/>
                </a:cubicBezTo>
                <a:cubicBezTo>
                  <a:pt x="21459" y="15216"/>
                  <a:pt x="21506" y="15507"/>
                  <a:pt x="21544" y="15784"/>
                </a:cubicBezTo>
                <a:cubicBezTo>
                  <a:pt x="21581" y="16058"/>
                  <a:pt x="21600" y="16236"/>
                  <a:pt x="21600" y="16315"/>
                </a:cubicBezTo>
                <a:cubicBezTo>
                  <a:pt x="21600" y="16371"/>
                  <a:pt x="21548" y="16427"/>
                  <a:pt x="21447" y="16492"/>
                </a:cubicBezTo>
                <a:cubicBezTo>
                  <a:pt x="21346" y="16554"/>
                  <a:pt x="21235" y="16614"/>
                  <a:pt x="21115" y="16665"/>
                </a:cubicBezTo>
                <a:cubicBezTo>
                  <a:pt x="20995" y="16721"/>
                  <a:pt x="20873" y="16777"/>
                  <a:pt x="20748" y="16837"/>
                </a:cubicBezTo>
                <a:cubicBezTo>
                  <a:pt x="20623" y="16893"/>
                  <a:pt x="20541" y="16933"/>
                  <a:pt x="20496" y="16952"/>
                </a:cubicBezTo>
                <a:moveTo>
                  <a:pt x="20515" y="6070"/>
                </a:moveTo>
                <a:cubicBezTo>
                  <a:pt x="20416" y="6395"/>
                  <a:pt x="20301" y="6678"/>
                  <a:pt x="20164" y="6920"/>
                </a:cubicBezTo>
                <a:cubicBezTo>
                  <a:pt x="20181" y="6960"/>
                  <a:pt x="20211" y="7030"/>
                  <a:pt x="20256" y="7143"/>
                </a:cubicBezTo>
                <a:cubicBezTo>
                  <a:pt x="20301" y="7256"/>
                  <a:pt x="20353" y="7378"/>
                  <a:pt x="20409" y="7510"/>
                </a:cubicBezTo>
                <a:cubicBezTo>
                  <a:pt x="20463" y="7640"/>
                  <a:pt x="20510" y="7759"/>
                  <a:pt x="20550" y="7869"/>
                </a:cubicBezTo>
                <a:cubicBezTo>
                  <a:pt x="20586" y="7974"/>
                  <a:pt x="20604" y="8041"/>
                  <a:pt x="20604" y="8058"/>
                </a:cubicBezTo>
                <a:cubicBezTo>
                  <a:pt x="20604" y="8112"/>
                  <a:pt x="20520" y="8216"/>
                  <a:pt x="20353" y="8375"/>
                </a:cubicBezTo>
                <a:cubicBezTo>
                  <a:pt x="20183" y="8533"/>
                  <a:pt x="19995" y="8696"/>
                  <a:pt x="19788" y="8863"/>
                </a:cubicBezTo>
                <a:cubicBezTo>
                  <a:pt x="19581" y="9027"/>
                  <a:pt x="19388" y="9176"/>
                  <a:pt x="19209" y="9309"/>
                </a:cubicBezTo>
                <a:cubicBezTo>
                  <a:pt x="19027" y="9439"/>
                  <a:pt x="18931" y="9501"/>
                  <a:pt x="18914" y="9501"/>
                </a:cubicBezTo>
                <a:cubicBezTo>
                  <a:pt x="18886" y="9501"/>
                  <a:pt x="18832" y="9462"/>
                  <a:pt x="18757" y="9374"/>
                </a:cubicBezTo>
                <a:cubicBezTo>
                  <a:pt x="18684" y="9289"/>
                  <a:pt x="18601" y="9193"/>
                  <a:pt x="18514" y="9083"/>
                </a:cubicBezTo>
                <a:cubicBezTo>
                  <a:pt x="18430" y="8979"/>
                  <a:pt x="18352" y="8871"/>
                  <a:pt x="18284" y="8767"/>
                </a:cubicBezTo>
                <a:cubicBezTo>
                  <a:pt x="18215" y="8663"/>
                  <a:pt x="18168" y="8592"/>
                  <a:pt x="18138" y="8558"/>
                </a:cubicBezTo>
                <a:cubicBezTo>
                  <a:pt x="18032" y="8592"/>
                  <a:pt x="17926" y="8620"/>
                  <a:pt x="17815" y="8640"/>
                </a:cubicBezTo>
                <a:cubicBezTo>
                  <a:pt x="17707" y="8657"/>
                  <a:pt x="17596" y="8657"/>
                  <a:pt x="17483" y="8640"/>
                </a:cubicBezTo>
                <a:lnTo>
                  <a:pt x="17326" y="8640"/>
                </a:lnTo>
                <a:cubicBezTo>
                  <a:pt x="17297" y="8674"/>
                  <a:pt x="17250" y="8750"/>
                  <a:pt x="17192" y="8863"/>
                </a:cubicBezTo>
                <a:cubicBezTo>
                  <a:pt x="17130" y="8973"/>
                  <a:pt x="17067" y="9092"/>
                  <a:pt x="16994" y="9213"/>
                </a:cubicBezTo>
                <a:cubicBezTo>
                  <a:pt x="16923" y="9335"/>
                  <a:pt x="16853" y="9442"/>
                  <a:pt x="16784" y="9529"/>
                </a:cubicBezTo>
                <a:cubicBezTo>
                  <a:pt x="16718" y="9620"/>
                  <a:pt x="16669" y="9668"/>
                  <a:pt x="16638" y="9668"/>
                </a:cubicBezTo>
                <a:cubicBezTo>
                  <a:pt x="16610" y="9668"/>
                  <a:pt x="16495" y="9617"/>
                  <a:pt x="16302" y="9518"/>
                </a:cubicBezTo>
                <a:cubicBezTo>
                  <a:pt x="16106" y="9419"/>
                  <a:pt x="15902" y="9304"/>
                  <a:pt x="15687" y="9171"/>
                </a:cubicBezTo>
                <a:cubicBezTo>
                  <a:pt x="15473" y="9041"/>
                  <a:pt x="15278" y="8911"/>
                  <a:pt x="15101" y="8778"/>
                </a:cubicBezTo>
                <a:cubicBezTo>
                  <a:pt x="14925" y="8649"/>
                  <a:pt x="14835" y="8558"/>
                  <a:pt x="14835" y="8505"/>
                </a:cubicBezTo>
                <a:cubicBezTo>
                  <a:pt x="14835" y="8488"/>
                  <a:pt x="14847" y="8420"/>
                  <a:pt x="14868" y="8307"/>
                </a:cubicBezTo>
                <a:cubicBezTo>
                  <a:pt x="14892" y="8194"/>
                  <a:pt x="14923" y="8073"/>
                  <a:pt x="14960" y="7948"/>
                </a:cubicBezTo>
                <a:cubicBezTo>
                  <a:pt x="14998" y="7824"/>
                  <a:pt x="15031" y="7700"/>
                  <a:pt x="15061" y="7579"/>
                </a:cubicBezTo>
                <a:cubicBezTo>
                  <a:pt x="15092" y="7457"/>
                  <a:pt x="15113" y="7378"/>
                  <a:pt x="15130" y="7341"/>
                </a:cubicBezTo>
                <a:cubicBezTo>
                  <a:pt x="14958" y="7132"/>
                  <a:pt x="14814" y="6867"/>
                  <a:pt x="14701" y="6542"/>
                </a:cubicBezTo>
                <a:cubicBezTo>
                  <a:pt x="14303" y="6525"/>
                  <a:pt x="14021" y="6503"/>
                  <a:pt x="13856" y="6475"/>
                </a:cubicBezTo>
                <a:cubicBezTo>
                  <a:pt x="13692" y="6446"/>
                  <a:pt x="13581" y="6364"/>
                  <a:pt x="13529" y="6226"/>
                </a:cubicBezTo>
                <a:cubicBezTo>
                  <a:pt x="13477" y="6085"/>
                  <a:pt x="13459" y="5850"/>
                  <a:pt x="13473" y="5514"/>
                </a:cubicBezTo>
                <a:cubicBezTo>
                  <a:pt x="13489" y="5184"/>
                  <a:pt x="13473" y="4693"/>
                  <a:pt x="13428" y="4043"/>
                </a:cubicBezTo>
                <a:cubicBezTo>
                  <a:pt x="13428" y="3987"/>
                  <a:pt x="13475" y="3936"/>
                  <a:pt x="13569" y="3880"/>
                </a:cubicBezTo>
                <a:cubicBezTo>
                  <a:pt x="13663" y="3826"/>
                  <a:pt x="13774" y="3784"/>
                  <a:pt x="13901" y="3744"/>
                </a:cubicBezTo>
                <a:cubicBezTo>
                  <a:pt x="14028" y="3707"/>
                  <a:pt x="14155" y="3685"/>
                  <a:pt x="14280" y="3665"/>
                </a:cubicBezTo>
                <a:cubicBezTo>
                  <a:pt x="14402" y="3645"/>
                  <a:pt x="14487" y="3628"/>
                  <a:pt x="14532" y="3609"/>
                </a:cubicBezTo>
                <a:cubicBezTo>
                  <a:pt x="14607" y="3315"/>
                  <a:pt x="14722" y="3024"/>
                  <a:pt x="14880" y="2747"/>
                </a:cubicBezTo>
                <a:cubicBezTo>
                  <a:pt x="14866" y="2708"/>
                  <a:pt x="14835" y="2632"/>
                  <a:pt x="14791" y="2510"/>
                </a:cubicBezTo>
                <a:cubicBezTo>
                  <a:pt x="14746" y="2389"/>
                  <a:pt x="14699" y="2265"/>
                  <a:pt x="14650" y="2137"/>
                </a:cubicBezTo>
                <a:cubicBezTo>
                  <a:pt x="14602" y="2010"/>
                  <a:pt x="14558" y="1897"/>
                  <a:pt x="14522" y="1793"/>
                </a:cubicBezTo>
                <a:cubicBezTo>
                  <a:pt x="14482" y="1689"/>
                  <a:pt x="14466" y="1618"/>
                  <a:pt x="14466" y="1584"/>
                </a:cubicBezTo>
                <a:cubicBezTo>
                  <a:pt x="14466" y="1528"/>
                  <a:pt x="14546" y="1429"/>
                  <a:pt x="14706" y="1279"/>
                </a:cubicBezTo>
                <a:cubicBezTo>
                  <a:pt x="14868" y="1130"/>
                  <a:pt x="15052" y="971"/>
                  <a:pt x="15259" y="805"/>
                </a:cubicBezTo>
                <a:cubicBezTo>
                  <a:pt x="15464" y="641"/>
                  <a:pt x="15659" y="491"/>
                  <a:pt x="15840" y="367"/>
                </a:cubicBezTo>
                <a:cubicBezTo>
                  <a:pt x="16019" y="240"/>
                  <a:pt x="16125" y="178"/>
                  <a:pt x="16154" y="178"/>
                </a:cubicBezTo>
                <a:cubicBezTo>
                  <a:pt x="16184" y="178"/>
                  <a:pt x="16234" y="217"/>
                  <a:pt x="16302" y="296"/>
                </a:cubicBezTo>
                <a:cubicBezTo>
                  <a:pt x="16368" y="381"/>
                  <a:pt x="16445" y="477"/>
                  <a:pt x="16532" y="590"/>
                </a:cubicBezTo>
                <a:cubicBezTo>
                  <a:pt x="16620" y="700"/>
                  <a:pt x="16695" y="808"/>
                  <a:pt x="16763" y="906"/>
                </a:cubicBezTo>
                <a:cubicBezTo>
                  <a:pt x="16829" y="1005"/>
                  <a:pt x="16878" y="1073"/>
                  <a:pt x="16909" y="1110"/>
                </a:cubicBezTo>
                <a:cubicBezTo>
                  <a:pt x="17015" y="1073"/>
                  <a:pt x="17123" y="1048"/>
                  <a:pt x="17229" y="1028"/>
                </a:cubicBezTo>
                <a:cubicBezTo>
                  <a:pt x="17340" y="1008"/>
                  <a:pt x="17450" y="1008"/>
                  <a:pt x="17563" y="1028"/>
                </a:cubicBezTo>
                <a:lnTo>
                  <a:pt x="17721" y="1028"/>
                </a:lnTo>
                <a:cubicBezTo>
                  <a:pt x="17735" y="994"/>
                  <a:pt x="17778" y="918"/>
                  <a:pt x="17846" y="805"/>
                </a:cubicBezTo>
                <a:cubicBezTo>
                  <a:pt x="17912" y="692"/>
                  <a:pt x="17982" y="579"/>
                  <a:pt x="18053" y="460"/>
                </a:cubicBezTo>
                <a:cubicBezTo>
                  <a:pt x="18124" y="342"/>
                  <a:pt x="18189" y="237"/>
                  <a:pt x="18251" y="144"/>
                </a:cubicBezTo>
                <a:cubicBezTo>
                  <a:pt x="18310" y="51"/>
                  <a:pt x="18354" y="0"/>
                  <a:pt x="18385" y="0"/>
                </a:cubicBezTo>
                <a:cubicBezTo>
                  <a:pt x="18415" y="0"/>
                  <a:pt x="18528" y="54"/>
                  <a:pt x="18724" y="158"/>
                </a:cubicBezTo>
                <a:cubicBezTo>
                  <a:pt x="18919" y="260"/>
                  <a:pt x="19129" y="378"/>
                  <a:pt x="19350" y="508"/>
                </a:cubicBezTo>
                <a:cubicBezTo>
                  <a:pt x="19571" y="641"/>
                  <a:pt x="19771" y="765"/>
                  <a:pt x="19945" y="892"/>
                </a:cubicBezTo>
                <a:cubicBezTo>
                  <a:pt x="20122" y="1019"/>
                  <a:pt x="20211" y="1110"/>
                  <a:pt x="20211" y="1163"/>
                </a:cubicBezTo>
                <a:cubicBezTo>
                  <a:pt x="20211" y="1200"/>
                  <a:pt x="20197" y="1268"/>
                  <a:pt x="20164" y="1372"/>
                </a:cubicBezTo>
                <a:cubicBezTo>
                  <a:pt x="20136" y="1477"/>
                  <a:pt x="20105" y="1593"/>
                  <a:pt x="20075" y="1725"/>
                </a:cubicBezTo>
                <a:cubicBezTo>
                  <a:pt x="20047" y="1855"/>
                  <a:pt x="20014" y="1979"/>
                  <a:pt x="19981" y="2095"/>
                </a:cubicBezTo>
                <a:cubicBezTo>
                  <a:pt x="19945" y="2214"/>
                  <a:pt x="19922" y="2290"/>
                  <a:pt x="19908" y="2327"/>
                </a:cubicBezTo>
                <a:cubicBezTo>
                  <a:pt x="20058" y="2552"/>
                  <a:pt x="20204" y="2824"/>
                  <a:pt x="20345" y="3137"/>
                </a:cubicBezTo>
                <a:cubicBezTo>
                  <a:pt x="20729" y="3174"/>
                  <a:pt x="21007" y="3205"/>
                  <a:pt x="21181" y="3233"/>
                </a:cubicBezTo>
                <a:cubicBezTo>
                  <a:pt x="21353" y="3258"/>
                  <a:pt x="21461" y="3343"/>
                  <a:pt x="21506" y="3478"/>
                </a:cubicBezTo>
                <a:cubicBezTo>
                  <a:pt x="21551" y="3623"/>
                  <a:pt x="21572" y="3854"/>
                  <a:pt x="21562" y="4184"/>
                </a:cubicBezTo>
                <a:cubicBezTo>
                  <a:pt x="21555" y="4515"/>
                  <a:pt x="21567" y="4995"/>
                  <a:pt x="21598" y="5624"/>
                </a:cubicBezTo>
                <a:cubicBezTo>
                  <a:pt x="21598" y="5678"/>
                  <a:pt x="21551" y="5735"/>
                  <a:pt x="21456" y="5794"/>
                </a:cubicBezTo>
                <a:cubicBezTo>
                  <a:pt x="21362" y="5850"/>
                  <a:pt x="21254" y="5901"/>
                  <a:pt x="21136" y="5935"/>
                </a:cubicBezTo>
                <a:cubicBezTo>
                  <a:pt x="21014" y="5972"/>
                  <a:pt x="20894" y="6000"/>
                  <a:pt x="20769" y="6017"/>
                </a:cubicBezTo>
                <a:cubicBezTo>
                  <a:pt x="20647" y="6034"/>
                  <a:pt x="20560" y="6054"/>
                  <a:pt x="20515" y="6070"/>
                </a:cubicBezTo>
                <a:moveTo>
                  <a:pt x="15739" y="16167"/>
                </a:moveTo>
                <a:cubicBezTo>
                  <a:pt x="15739" y="16611"/>
                  <a:pt x="15869" y="16992"/>
                  <a:pt x="16130" y="17317"/>
                </a:cubicBezTo>
                <a:cubicBezTo>
                  <a:pt x="16389" y="17641"/>
                  <a:pt x="16704" y="17802"/>
                  <a:pt x="17081" y="17802"/>
                </a:cubicBezTo>
                <a:cubicBezTo>
                  <a:pt x="17448" y="17802"/>
                  <a:pt x="17766" y="17647"/>
                  <a:pt x="18034" y="17339"/>
                </a:cubicBezTo>
                <a:cubicBezTo>
                  <a:pt x="18300" y="17023"/>
                  <a:pt x="18434" y="16639"/>
                  <a:pt x="18434" y="16167"/>
                </a:cubicBezTo>
                <a:cubicBezTo>
                  <a:pt x="18434" y="15724"/>
                  <a:pt x="18302" y="15351"/>
                  <a:pt x="18044" y="15038"/>
                </a:cubicBezTo>
                <a:cubicBezTo>
                  <a:pt x="17785" y="14727"/>
                  <a:pt x="17465" y="14572"/>
                  <a:pt x="17081" y="14572"/>
                </a:cubicBezTo>
                <a:cubicBezTo>
                  <a:pt x="16714" y="14572"/>
                  <a:pt x="16396" y="14727"/>
                  <a:pt x="16135" y="15038"/>
                </a:cubicBezTo>
                <a:cubicBezTo>
                  <a:pt x="15869" y="15351"/>
                  <a:pt x="15739" y="15724"/>
                  <a:pt x="15739" y="16167"/>
                </a:cubicBezTo>
                <a:moveTo>
                  <a:pt x="16292" y="4825"/>
                </a:moveTo>
                <a:cubicBezTo>
                  <a:pt x="16292" y="5249"/>
                  <a:pt x="16410" y="5602"/>
                  <a:pt x="16648" y="5887"/>
                </a:cubicBezTo>
                <a:cubicBezTo>
                  <a:pt x="16883" y="6172"/>
                  <a:pt x="17173" y="6313"/>
                  <a:pt x="17509" y="6313"/>
                </a:cubicBezTo>
                <a:cubicBezTo>
                  <a:pt x="17862" y="6313"/>
                  <a:pt x="18159" y="6172"/>
                  <a:pt x="18399" y="5887"/>
                </a:cubicBezTo>
                <a:cubicBezTo>
                  <a:pt x="18639" y="5602"/>
                  <a:pt x="18759" y="5257"/>
                  <a:pt x="18759" y="4853"/>
                </a:cubicBezTo>
                <a:cubicBezTo>
                  <a:pt x="18759" y="4430"/>
                  <a:pt x="18641" y="4074"/>
                  <a:pt x="18404" y="3786"/>
                </a:cubicBezTo>
                <a:cubicBezTo>
                  <a:pt x="18168" y="3495"/>
                  <a:pt x="17876" y="3354"/>
                  <a:pt x="17530" y="3354"/>
                </a:cubicBezTo>
                <a:cubicBezTo>
                  <a:pt x="17177" y="3354"/>
                  <a:pt x="16883" y="3495"/>
                  <a:pt x="16648" y="3786"/>
                </a:cubicBezTo>
                <a:cubicBezTo>
                  <a:pt x="16408" y="4074"/>
                  <a:pt x="16292" y="4421"/>
                  <a:pt x="16292" y="4825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8200" name="Shape 549"/>
          <p:cNvSpPr>
            <a:spLocks/>
          </p:cNvSpPr>
          <p:nvPr/>
        </p:nvSpPr>
        <p:spPr bwMode="auto">
          <a:xfrm>
            <a:off x="5932488" y="2036763"/>
            <a:ext cx="2527300" cy="12763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303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201" name="Shape 553"/>
          <p:cNvSpPr>
            <a:spLocks/>
          </p:cNvSpPr>
          <p:nvPr/>
        </p:nvSpPr>
        <p:spPr bwMode="auto">
          <a:xfrm>
            <a:off x="6973888" y="2420938"/>
            <a:ext cx="584200" cy="488950"/>
          </a:xfrm>
          <a:custGeom>
            <a:avLst/>
            <a:gdLst>
              <a:gd name="T0" fmla="*/ 2147483647 w 21600"/>
              <a:gd name="T1" fmla="*/ 921356079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2147483647 w 21600"/>
              <a:gd name="T25" fmla="*/ 2147483647 h 21600"/>
              <a:gd name="T26" fmla="*/ 2147483647 w 21600"/>
              <a:gd name="T27" fmla="*/ 2147483647 h 21600"/>
              <a:gd name="T28" fmla="*/ 2147483647 w 21600"/>
              <a:gd name="T29" fmla="*/ 2147483647 h 21600"/>
              <a:gd name="T30" fmla="*/ 2147483647 w 21600"/>
              <a:gd name="T31" fmla="*/ 891418282 h 21600"/>
              <a:gd name="T32" fmla="*/ 2147483647 w 21600"/>
              <a:gd name="T33" fmla="*/ 2147483647 h 21600"/>
              <a:gd name="T34" fmla="*/ 2147483647 w 21600"/>
              <a:gd name="T35" fmla="*/ 2147483647 h 21600"/>
              <a:gd name="T36" fmla="*/ 2147483647 w 21600"/>
              <a:gd name="T37" fmla="*/ 2147483647 h 21600"/>
              <a:gd name="T38" fmla="*/ 2147483647 w 21600"/>
              <a:gd name="T39" fmla="*/ 2147483647 h 21600"/>
              <a:gd name="T40" fmla="*/ 2147483647 w 21600"/>
              <a:gd name="T41" fmla="*/ 2147483647 h 21600"/>
              <a:gd name="T42" fmla="*/ 2147483647 w 21600"/>
              <a:gd name="T43" fmla="*/ 2147483647 h 21600"/>
              <a:gd name="T44" fmla="*/ 2147483647 w 21600"/>
              <a:gd name="T45" fmla="*/ 2147483647 h 21600"/>
              <a:gd name="T46" fmla="*/ 2147483647 w 21600"/>
              <a:gd name="T47" fmla="*/ 2147483647 h 21600"/>
              <a:gd name="T48" fmla="*/ 2147483647 w 21600"/>
              <a:gd name="T49" fmla="*/ 2147483647 h 21600"/>
              <a:gd name="T50" fmla="*/ 2147483647 w 21600"/>
              <a:gd name="T51" fmla="*/ 2147483647 h 21600"/>
              <a:gd name="T52" fmla="*/ 2147483647 w 21600"/>
              <a:gd name="T53" fmla="*/ 2147483647 h 21600"/>
              <a:gd name="T54" fmla="*/ 2147483647 w 21600"/>
              <a:gd name="T55" fmla="*/ 2147483647 h 21600"/>
              <a:gd name="T56" fmla="*/ 2147483647 w 21600"/>
              <a:gd name="T57" fmla="*/ 2147483647 h 21600"/>
              <a:gd name="T58" fmla="*/ 2147483647 w 21600"/>
              <a:gd name="T59" fmla="*/ 2147483647 h 21600"/>
              <a:gd name="T60" fmla="*/ 2147483647 w 21600"/>
              <a:gd name="T61" fmla="*/ 2147483647 h 21600"/>
              <a:gd name="T62" fmla="*/ 2147483647 w 21600"/>
              <a:gd name="T63" fmla="*/ 2147483647 h 21600"/>
              <a:gd name="T64" fmla="*/ 2147483647 w 21600"/>
              <a:gd name="T65" fmla="*/ 2147483647 h 21600"/>
              <a:gd name="T66" fmla="*/ 2147483647 w 21600"/>
              <a:gd name="T67" fmla="*/ 2147483647 h 21600"/>
              <a:gd name="T68" fmla="*/ 2147483647 w 21600"/>
              <a:gd name="T69" fmla="*/ 2147483647 h 21600"/>
              <a:gd name="T70" fmla="*/ 2147483647 w 21600"/>
              <a:gd name="T71" fmla="*/ 2147483647 h 21600"/>
              <a:gd name="T72" fmla="*/ 2147483647 w 21600"/>
              <a:gd name="T73" fmla="*/ 2147483647 h 21600"/>
              <a:gd name="T74" fmla="*/ 2147483647 w 21600"/>
              <a:gd name="T75" fmla="*/ 2147483647 h 21600"/>
              <a:gd name="T76" fmla="*/ 2147483647 w 21600"/>
              <a:gd name="T77" fmla="*/ 2147483647 h 21600"/>
              <a:gd name="T78" fmla="*/ 2147483647 w 21600"/>
              <a:gd name="T79" fmla="*/ 2147483647 h 21600"/>
              <a:gd name="T80" fmla="*/ 2147483647 w 21600"/>
              <a:gd name="T81" fmla="*/ 2147483647 h 21600"/>
              <a:gd name="T82" fmla="*/ 2147483647 w 21600"/>
              <a:gd name="T83" fmla="*/ 2147483647 h 21600"/>
              <a:gd name="T84" fmla="*/ 2147483647 w 21600"/>
              <a:gd name="T85" fmla="*/ 2147483647 h 21600"/>
              <a:gd name="T86" fmla="*/ 2147483647 w 21600"/>
              <a:gd name="T87" fmla="*/ 2147483647 h 216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1600" h="21600" extrusionOk="0">
                <a:moveTo>
                  <a:pt x="8765" y="0"/>
                </a:moveTo>
                <a:cubicBezTo>
                  <a:pt x="9365" y="0"/>
                  <a:pt x="9963" y="51"/>
                  <a:pt x="10556" y="155"/>
                </a:cubicBezTo>
                <a:cubicBezTo>
                  <a:pt x="11152" y="260"/>
                  <a:pt x="11733" y="418"/>
                  <a:pt x="12303" y="632"/>
                </a:cubicBezTo>
                <a:cubicBezTo>
                  <a:pt x="12950" y="898"/>
                  <a:pt x="13588" y="1240"/>
                  <a:pt x="14219" y="1663"/>
                </a:cubicBezTo>
                <a:cubicBezTo>
                  <a:pt x="14850" y="2087"/>
                  <a:pt x="15412" y="2598"/>
                  <a:pt x="15904" y="3199"/>
                </a:cubicBezTo>
                <a:cubicBezTo>
                  <a:pt x="16396" y="3798"/>
                  <a:pt x="16791" y="4475"/>
                  <a:pt x="17088" y="5229"/>
                </a:cubicBezTo>
                <a:cubicBezTo>
                  <a:pt x="17382" y="5989"/>
                  <a:pt x="17530" y="6813"/>
                  <a:pt x="17530" y="7703"/>
                </a:cubicBezTo>
                <a:cubicBezTo>
                  <a:pt x="17530" y="8586"/>
                  <a:pt x="17382" y="9408"/>
                  <a:pt x="17088" y="10162"/>
                </a:cubicBezTo>
                <a:cubicBezTo>
                  <a:pt x="16791" y="10921"/>
                  <a:pt x="16396" y="11596"/>
                  <a:pt x="15904" y="12186"/>
                </a:cubicBezTo>
                <a:cubicBezTo>
                  <a:pt x="15412" y="12776"/>
                  <a:pt x="14850" y="13287"/>
                  <a:pt x="14219" y="13719"/>
                </a:cubicBezTo>
                <a:cubicBezTo>
                  <a:pt x="13588" y="14152"/>
                  <a:pt x="12950" y="14499"/>
                  <a:pt x="12303" y="14758"/>
                </a:cubicBezTo>
                <a:cubicBezTo>
                  <a:pt x="11147" y="15185"/>
                  <a:pt x="9968" y="15397"/>
                  <a:pt x="8765" y="15397"/>
                </a:cubicBezTo>
                <a:cubicBezTo>
                  <a:pt x="8487" y="15397"/>
                  <a:pt x="8214" y="15382"/>
                  <a:pt x="7948" y="15354"/>
                </a:cubicBezTo>
                <a:cubicBezTo>
                  <a:pt x="7683" y="15329"/>
                  <a:pt x="7409" y="15298"/>
                  <a:pt x="7132" y="15258"/>
                </a:cubicBezTo>
                <a:cubicBezTo>
                  <a:pt x="6007" y="16294"/>
                  <a:pt x="4743" y="16995"/>
                  <a:pt x="3347" y="17353"/>
                </a:cubicBezTo>
                <a:cubicBezTo>
                  <a:pt x="3196" y="17393"/>
                  <a:pt x="3034" y="17435"/>
                  <a:pt x="2862" y="17483"/>
                </a:cubicBezTo>
                <a:cubicBezTo>
                  <a:pt x="2688" y="17534"/>
                  <a:pt x="2521" y="17559"/>
                  <a:pt x="2354" y="17559"/>
                </a:cubicBezTo>
                <a:cubicBezTo>
                  <a:pt x="2264" y="17559"/>
                  <a:pt x="2182" y="17514"/>
                  <a:pt x="2111" y="17432"/>
                </a:cubicBezTo>
                <a:cubicBezTo>
                  <a:pt x="2041" y="17342"/>
                  <a:pt x="2005" y="17238"/>
                  <a:pt x="2005" y="17110"/>
                </a:cubicBezTo>
                <a:cubicBezTo>
                  <a:pt x="2005" y="17023"/>
                  <a:pt x="2034" y="16944"/>
                  <a:pt x="2090" y="16873"/>
                </a:cubicBezTo>
                <a:cubicBezTo>
                  <a:pt x="2147" y="16808"/>
                  <a:pt x="2196" y="16746"/>
                  <a:pt x="2241" y="16693"/>
                </a:cubicBezTo>
                <a:cubicBezTo>
                  <a:pt x="2624" y="16235"/>
                  <a:pt x="2897" y="15803"/>
                  <a:pt x="3060" y="15397"/>
                </a:cubicBezTo>
                <a:cubicBezTo>
                  <a:pt x="3220" y="14987"/>
                  <a:pt x="3354" y="14465"/>
                  <a:pt x="3458" y="13813"/>
                </a:cubicBezTo>
                <a:cubicBezTo>
                  <a:pt x="2985" y="13499"/>
                  <a:pt x="2540" y="13129"/>
                  <a:pt x="2123" y="12706"/>
                </a:cubicBezTo>
                <a:cubicBezTo>
                  <a:pt x="1706" y="12279"/>
                  <a:pt x="1342" y="11811"/>
                  <a:pt x="1024" y="11300"/>
                </a:cubicBezTo>
                <a:cubicBezTo>
                  <a:pt x="711" y="10786"/>
                  <a:pt x="459" y="10229"/>
                  <a:pt x="275" y="9623"/>
                </a:cubicBezTo>
                <a:cubicBezTo>
                  <a:pt x="92" y="9021"/>
                  <a:pt x="0" y="8383"/>
                  <a:pt x="0" y="7703"/>
                </a:cubicBezTo>
                <a:cubicBezTo>
                  <a:pt x="0" y="6822"/>
                  <a:pt x="151" y="6000"/>
                  <a:pt x="450" y="5238"/>
                </a:cubicBezTo>
                <a:cubicBezTo>
                  <a:pt x="751" y="4478"/>
                  <a:pt x="1151" y="3798"/>
                  <a:pt x="1650" y="3199"/>
                </a:cubicBezTo>
                <a:cubicBezTo>
                  <a:pt x="2149" y="2598"/>
                  <a:pt x="2716" y="2087"/>
                  <a:pt x="3347" y="1663"/>
                </a:cubicBezTo>
                <a:cubicBezTo>
                  <a:pt x="3978" y="1239"/>
                  <a:pt x="4616" y="898"/>
                  <a:pt x="5261" y="632"/>
                </a:cubicBezTo>
                <a:cubicBezTo>
                  <a:pt x="5832" y="409"/>
                  <a:pt x="6412" y="249"/>
                  <a:pt x="7002" y="150"/>
                </a:cubicBezTo>
                <a:cubicBezTo>
                  <a:pt x="7591" y="48"/>
                  <a:pt x="8179" y="0"/>
                  <a:pt x="8765" y="0"/>
                </a:cubicBezTo>
                <a:moveTo>
                  <a:pt x="8765" y="2160"/>
                </a:moveTo>
                <a:cubicBezTo>
                  <a:pt x="8269" y="2160"/>
                  <a:pt x="7774" y="2202"/>
                  <a:pt x="7278" y="2282"/>
                </a:cubicBezTo>
                <a:cubicBezTo>
                  <a:pt x="6783" y="2366"/>
                  <a:pt x="6287" y="2510"/>
                  <a:pt x="5790" y="2719"/>
                </a:cubicBezTo>
                <a:cubicBezTo>
                  <a:pt x="5348" y="2877"/>
                  <a:pt x="4886" y="3112"/>
                  <a:pt x="4411" y="3419"/>
                </a:cubicBezTo>
                <a:cubicBezTo>
                  <a:pt x="3933" y="3727"/>
                  <a:pt x="3502" y="4086"/>
                  <a:pt x="3114" y="4501"/>
                </a:cubicBezTo>
                <a:cubicBezTo>
                  <a:pt x="2728" y="4916"/>
                  <a:pt x="2413" y="5390"/>
                  <a:pt x="2168" y="5927"/>
                </a:cubicBezTo>
                <a:cubicBezTo>
                  <a:pt x="1925" y="6463"/>
                  <a:pt x="1803" y="7056"/>
                  <a:pt x="1803" y="7703"/>
                </a:cubicBezTo>
                <a:cubicBezTo>
                  <a:pt x="1803" y="8355"/>
                  <a:pt x="1916" y="8925"/>
                  <a:pt x="2147" y="9422"/>
                </a:cubicBezTo>
                <a:cubicBezTo>
                  <a:pt x="2375" y="9919"/>
                  <a:pt x="2667" y="10363"/>
                  <a:pt x="3017" y="10758"/>
                </a:cubicBezTo>
                <a:cubicBezTo>
                  <a:pt x="3373" y="11156"/>
                  <a:pt x="3764" y="11509"/>
                  <a:pt x="4197" y="11811"/>
                </a:cubicBezTo>
                <a:cubicBezTo>
                  <a:pt x="4630" y="12122"/>
                  <a:pt x="5051" y="12407"/>
                  <a:pt x="5465" y="12678"/>
                </a:cubicBezTo>
                <a:lnTo>
                  <a:pt x="5239" y="14177"/>
                </a:lnTo>
                <a:cubicBezTo>
                  <a:pt x="5486" y="14019"/>
                  <a:pt x="5724" y="13827"/>
                  <a:pt x="5955" y="13610"/>
                </a:cubicBezTo>
                <a:cubicBezTo>
                  <a:pt x="6183" y="13395"/>
                  <a:pt x="6407" y="13189"/>
                  <a:pt x="6626" y="12989"/>
                </a:cubicBezTo>
                <a:cubicBezTo>
                  <a:pt x="6979" y="13042"/>
                  <a:pt x="7334" y="13099"/>
                  <a:pt x="7694" y="13152"/>
                </a:cubicBezTo>
                <a:cubicBezTo>
                  <a:pt x="8057" y="13209"/>
                  <a:pt x="8412" y="13232"/>
                  <a:pt x="8765" y="13232"/>
                </a:cubicBezTo>
                <a:cubicBezTo>
                  <a:pt x="9780" y="13232"/>
                  <a:pt x="10771" y="13048"/>
                  <a:pt x="11740" y="12678"/>
                </a:cubicBezTo>
                <a:cubicBezTo>
                  <a:pt x="12197" y="12517"/>
                  <a:pt x="12665" y="12280"/>
                  <a:pt x="13138" y="11978"/>
                </a:cubicBezTo>
                <a:cubicBezTo>
                  <a:pt x="13609" y="11670"/>
                  <a:pt x="14040" y="11306"/>
                  <a:pt x="14421" y="10880"/>
                </a:cubicBezTo>
                <a:cubicBezTo>
                  <a:pt x="14805" y="10459"/>
                  <a:pt x="15120" y="9982"/>
                  <a:pt x="15370" y="9454"/>
                </a:cubicBezTo>
                <a:cubicBezTo>
                  <a:pt x="15617" y="8929"/>
                  <a:pt x="15739" y="8344"/>
                  <a:pt x="15739" y="7703"/>
                </a:cubicBezTo>
                <a:cubicBezTo>
                  <a:pt x="15739" y="7057"/>
                  <a:pt x="15617" y="6464"/>
                  <a:pt x="15370" y="5927"/>
                </a:cubicBezTo>
                <a:cubicBezTo>
                  <a:pt x="15120" y="5391"/>
                  <a:pt x="14805" y="4916"/>
                  <a:pt x="14421" y="4501"/>
                </a:cubicBezTo>
                <a:cubicBezTo>
                  <a:pt x="14040" y="4086"/>
                  <a:pt x="13611" y="3728"/>
                  <a:pt x="13143" y="3420"/>
                </a:cubicBezTo>
                <a:cubicBezTo>
                  <a:pt x="12675" y="3112"/>
                  <a:pt x="12206" y="2878"/>
                  <a:pt x="11740" y="2720"/>
                </a:cubicBezTo>
                <a:cubicBezTo>
                  <a:pt x="11267" y="2511"/>
                  <a:pt x="10780" y="2367"/>
                  <a:pt x="10281" y="2282"/>
                </a:cubicBezTo>
                <a:cubicBezTo>
                  <a:pt x="9782" y="2202"/>
                  <a:pt x="9278" y="2160"/>
                  <a:pt x="8765" y="2160"/>
                </a:cubicBezTo>
                <a:moveTo>
                  <a:pt x="21600" y="11746"/>
                </a:moveTo>
                <a:cubicBezTo>
                  <a:pt x="21600" y="12429"/>
                  <a:pt x="21506" y="13076"/>
                  <a:pt x="21322" y="13672"/>
                </a:cubicBezTo>
                <a:cubicBezTo>
                  <a:pt x="21139" y="14273"/>
                  <a:pt x="20889" y="14829"/>
                  <a:pt x="20574" y="15340"/>
                </a:cubicBezTo>
                <a:cubicBezTo>
                  <a:pt x="20258" y="15854"/>
                  <a:pt x="19891" y="16323"/>
                  <a:pt x="19475" y="16747"/>
                </a:cubicBezTo>
                <a:cubicBezTo>
                  <a:pt x="19058" y="17173"/>
                  <a:pt x="18613" y="17543"/>
                  <a:pt x="18140" y="17856"/>
                </a:cubicBezTo>
                <a:cubicBezTo>
                  <a:pt x="18246" y="18506"/>
                  <a:pt x="18378" y="19031"/>
                  <a:pt x="18540" y="19440"/>
                </a:cubicBezTo>
                <a:cubicBezTo>
                  <a:pt x="18703" y="19841"/>
                  <a:pt x="18973" y="20276"/>
                  <a:pt x="19357" y="20736"/>
                </a:cubicBezTo>
                <a:cubicBezTo>
                  <a:pt x="19402" y="20790"/>
                  <a:pt x="19453" y="20858"/>
                  <a:pt x="19510" y="20931"/>
                </a:cubicBezTo>
                <a:cubicBezTo>
                  <a:pt x="19566" y="21007"/>
                  <a:pt x="19592" y="21092"/>
                  <a:pt x="19592" y="21182"/>
                </a:cubicBezTo>
                <a:cubicBezTo>
                  <a:pt x="19592" y="21326"/>
                  <a:pt x="19555" y="21431"/>
                  <a:pt x="19475" y="21498"/>
                </a:cubicBezTo>
                <a:cubicBezTo>
                  <a:pt x="19397" y="21569"/>
                  <a:pt x="19305" y="21600"/>
                  <a:pt x="19199" y="21600"/>
                </a:cubicBezTo>
                <a:cubicBezTo>
                  <a:pt x="19049" y="21600"/>
                  <a:pt x="18889" y="21572"/>
                  <a:pt x="18714" y="21527"/>
                </a:cubicBezTo>
                <a:cubicBezTo>
                  <a:pt x="18543" y="21473"/>
                  <a:pt x="18387" y="21433"/>
                  <a:pt x="18253" y="21397"/>
                </a:cubicBezTo>
                <a:cubicBezTo>
                  <a:pt x="16855" y="21027"/>
                  <a:pt x="15593" y="20329"/>
                  <a:pt x="14468" y="19302"/>
                </a:cubicBezTo>
                <a:cubicBezTo>
                  <a:pt x="14191" y="19338"/>
                  <a:pt x="13917" y="19369"/>
                  <a:pt x="13652" y="19395"/>
                </a:cubicBezTo>
                <a:cubicBezTo>
                  <a:pt x="13383" y="19423"/>
                  <a:pt x="13113" y="19440"/>
                  <a:pt x="12832" y="19440"/>
                </a:cubicBezTo>
                <a:cubicBezTo>
                  <a:pt x="11865" y="19440"/>
                  <a:pt x="10909" y="19293"/>
                  <a:pt x="9973" y="19002"/>
                </a:cubicBezTo>
                <a:cubicBezTo>
                  <a:pt x="9031" y="18717"/>
                  <a:pt x="8146" y="18279"/>
                  <a:pt x="7313" y="17692"/>
                </a:cubicBezTo>
                <a:lnTo>
                  <a:pt x="7617" y="17475"/>
                </a:lnTo>
                <a:cubicBezTo>
                  <a:pt x="8000" y="17531"/>
                  <a:pt x="8382" y="17559"/>
                  <a:pt x="8765" y="17559"/>
                </a:cubicBezTo>
                <a:cubicBezTo>
                  <a:pt x="10246" y="17559"/>
                  <a:pt x="11677" y="17280"/>
                  <a:pt x="13058" y="16721"/>
                </a:cubicBezTo>
                <a:cubicBezTo>
                  <a:pt x="13892" y="16388"/>
                  <a:pt x="14685" y="15936"/>
                  <a:pt x="15436" y="15374"/>
                </a:cubicBezTo>
                <a:cubicBezTo>
                  <a:pt x="16186" y="14812"/>
                  <a:pt x="16853" y="14149"/>
                  <a:pt x="17432" y="13381"/>
                </a:cubicBezTo>
                <a:cubicBezTo>
                  <a:pt x="18008" y="12618"/>
                  <a:pt x="18470" y="11760"/>
                  <a:pt x="18816" y="10814"/>
                </a:cubicBezTo>
                <a:cubicBezTo>
                  <a:pt x="19162" y="9865"/>
                  <a:pt x="19336" y="8832"/>
                  <a:pt x="19336" y="7703"/>
                </a:cubicBezTo>
                <a:cubicBezTo>
                  <a:pt x="19336" y="7333"/>
                  <a:pt x="19312" y="6957"/>
                  <a:pt x="19267" y="6568"/>
                </a:cubicBezTo>
                <a:cubicBezTo>
                  <a:pt x="19943" y="7217"/>
                  <a:pt x="20501" y="7979"/>
                  <a:pt x="20941" y="8855"/>
                </a:cubicBezTo>
                <a:cubicBezTo>
                  <a:pt x="21379" y="9727"/>
                  <a:pt x="21600" y="10693"/>
                  <a:pt x="21600" y="1174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8202" name="Shape 555"/>
          <p:cNvSpPr>
            <a:spLocks/>
          </p:cNvSpPr>
          <p:nvPr/>
        </p:nvSpPr>
        <p:spPr bwMode="auto">
          <a:xfrm>
            <a:off x="8161338" y="2036763"/>
            <a:ext cx="2528887" cy="12763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72BC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8203" name="Shape 559"/>
          <p:cNvSpPr>
            <a:spLocks/>
          </p:cNvSpPr>
          <p:nvPr/>
        </p:nvSpPr>
        <p:spPr bwMode="auto">
          <a:xfrm>
            <a:off x="9190038" y="2420938"/>
            <a:ext cx="573087" cy="4794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0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2147483647 w 21600"/>
              <a:gd name="T25" fmla="*/ 2147483647 h 21600"/>
              <a:gd name="T26" fmla="*/ 2147483647 w 21600"/>
              <a:gd name="T27" fmla="*/ 2147483647 h 21600"/>
              <a:gd name="T28" fmla="*/ 2147483647 w 21600"/>
              <a:gd name="T29" fmla="*/ 2147483647 h 21600"/>
              <a:gd name="T30" fmla="*/ 2147483647 w 21600"/>
              <a:gd name="T31" fmla="*/ 2147483647 h 21600"/>
              <a:gd name="T32" fmla="*/ 2147483647 w 21600"/>
              <a:gd name="T33" fmla="*/ 2147483647 h 21600"/>
              <a:gd name="T34" fmla="*/ 2147483647 w 21600"/>
              <a:gd name="T35" fmla="*/ 2147483647 h 21600"/>
              <a:gd name="T36" fmla="*/ 2147483647 w 21600"/>
              <a:gd name="T37" fmla="*/ 2147483647 h 21600"/>
              <a:gd name="T38" fmla="*/ 2147483647 w 21600"/>
              <a:gd name="T39" fmla="*/ 2147483647 h 21600"/>
              <a:gd name="T40" fmla="*/ 2147483647 w 21600"/>
              <a:gd name="T41" fmla="*/ 2147483647 h 21600"/>
              <a:gd name="T42" fmla="*/ 2147483647 w 21600"/>
              <a:gd name="T43" fmla="*/ 2147483647 h 21600"/>
              <a:gd name="T44" fmla="*/ 2147483647 w 21600"/>
              <a:gd name="T45" fmla="*/ 2147483647 h 21600"/>
              <a:gd name="T46" fmla="*/ 2147483647 w 21600"/>
              <a:gd name="T47" fmla="*/ 2147483647 h 21600"/>
              <a:gd name="T48" fmla="*/ 2147483647 w 21600"/>
              <a:gd name="T49" fmla="*/ 2147483647 h 21600"/>
              <a:gd name="T50" fmla="*/ 2147483647 w 21600"/>
              <a:gd name="T51" fmla="*/ 2147483647 h 21600"/>
              <a:gd name="T52" fmla="*/ 2147483647 w 21600"/>
              <a:gd name="T53" fmla="*/ 2147483647 h 21600"/>
              <a:gd name="T54" fmla="*/ 2147483647 w 21600"/>
              <a:gd name="T55" fmla="*/ 2147483647 h 21600"/>
              <a:gd name="T56" fmla="*/ 2147483647 w 21600"/>
              <a:gd name="T57" fmla="*/ 2147483647 h 21600"/>
              <a:gd name="T58" fmla="*/ 2147483647 w 21600"/>
              <a:gd name="T59" fmla="*/ 2147483647 h 21600"/>
              <a:gd name="T60" fmla="*/ 2147483647 w 21600"/>
              <a:gd name="T61" fmla="*/ 2147483647 h 21600"/>
              <a:gd name="T62" fmla="*/ 2147483647 w 21600"/>
              <a:gd name="T63" fmla="*/ 2147483647 h 21600"/>
              <a:gd name="T64" fmla="*/ 2147483647 w 21600"/>
              <a:gd name="T65" fmla="*/ 2147483647 h 21600"/>
              <a:gd name="T66" fmla="*/ 2147483647 w 21600"/>
              <a:gd name="T67" fmla="*/ 2147483647 h 21600"/>
              <a:gd name="T68" fmla="*/ 2147483647 w 21600"/>
              <a:gd name="T69" fmla="*/ 2147483647 h 21600"/>
              <a:gd name="T70" fmla="*/ 2147483647 w 21600"/>
              <a:gd name="T71" fmla="*/ 2147483647 h 21600"/>
              <a:gd name="T72" fmla="*/ 2147483647 w 21600"/>
              <a:gd name="T73" fmla="*/ 2147483647 h 21600"/>
              <a:gd name="T74" fmla="*/ 2147483647 w 21600"/>
              <a:gd name="T75" fmla="*/ 2147483647 h 21600"/>
              <a:gd name="T76" fmla="*/ 2147483647 w 21600"/>
              <a:gd name="T77" fmla="*/ 2147483647 h 21600"/>
              <a:gd name="T78" fmla="*/ 2147483647 w 21600"/>
              <a:gd name="T79" fmla="*/ 2147483647 h 21600"/>
              <a:gd name="T80" fmla="*/ 2147483647 w 21600"/>
              <a:gd name="T81" fmla="*/ 2147483647 h 21600"/>
              <a:gd name="T82" fmla="*/ 2147483647 w 21600"/>
              <a:gd name="T83" fmla="*/ 2147483647 h 21600"/>
              <a:gd name="T84" fmla="*/ 2147483647 w 21600"/>
              <a:gd name="T85" fmla="*/ 2147483647 h 216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2293" y="0"/>
                  <a:pt x="13697" y="343"/>
                  <a:pt x="15005" y="1019"/>
                </a:cubicBezTo>
                <a:cubicBezTo>
                  <a:pt x="16315" y="1699"/>
                  <a:pt x="17460" y="2629"/>
                  <a:pt x="18442" y="3806"/>
                </a:cubicBezTo>
                <a:cubicBezTo>
                  <a:pt x="19421" y="4981"/>
                  <a:pt x="20194" y="6355"/>
                  <a:pt x="20755" y="7924"/>
                </a:cubicBezTo>
                <a:cubicBezTo>
                  <a:pt x="21319" y="9499"/>
                  <a:pt x="21600" y="11174"/>
                  <a:pt x="21600" y="12957"/>
                </a:cubicBezTo>
                <a:cubicBezTo>
                  <a:pt x="21600" y="13674"/>
                  <a:pt x="21545" y="14402"/>
                  <a:pt x="21434" y="15148"/>
                </a:cubicBezTo>
                <a:cubicBezTo>
                  <a:pt x="21322" y="15893"/>
                  <a:pt x="21161" y="16625"/>
                  <a:pt x="20952" y="17339"/>
                </a:cubicBezTo>
                <a:cubicBezTo>
                  <a:pt x="20741" y="18059"/>
                  <a:pt x="20477" y="18744"/>
                  <a:pt x="20162" y="19403"/>
                </a:cubicBezTo>
                <a:cubicBezTo>
                  <a:pt x="19850" y="20057"/>
                  <a:pt x="19498" y="20656"/>
                  <a:pt x="19106" y="21200"/>
                </a:cubicBezTo>
                <a:cubicBezTo>
                  <a:pt x="18931" y="21468"/>
                  <a:pt x="18703" y="21600"/>
                  <a:pt x="18430" y="21600"/>
                </a:cubicBezTo>
                <a:lnTo>
                  <a:pt x="3170" y="21600"/>
                </a:lnTo>
                <a:cubicBezTo>
                  <a:pt x="2887" y="21600"/>
                  <a:pt x="2662" y="21467"/>
                  <a:pt x="2494" y="21200"/>
                </a:cubicBezTo>
                <a:cubicBezTo>
                  <a:pt x="2088" y="20656"/>
                  <a:pt x="1730" y="20057"/>
                  <a:pt x="1426" y="19403"/>
                </a:cubicBezTo>
                <a:cubicBezTo>
                  <a:pt x="1118" y="18744"/>
                  <a:pt x="859" y="18059"/>
                  <a:pt x="650" y="17339"/>
                </a:cubicBezTo>
                <a:cubicBezTo>
                  <a:pt x="439" y="16625"/>
                  <a:pt x="278" y="15893"/>
                  <a:pt x="166" y="15148"/>
                </a:cubicBezTo>
                <a:cubicBezTo>
                  <a:pt x="55" y="14402"/>
                  <a:pt x="0" y="13673"/>
                  <a:pt x="0" y="12957"/>
                </a:cubicBezTo>
                <a:cubicBezTo>
                  <a:pt x="0" y="11163"/>
                  <a:pt x="281" y="9487"/>
                  <a:pt x="845" y="7918"/>
                </a:cubicBezTo>
                <a:cubicBezTo>
                  <a:pt x="1406" y="6354"/>
                  <a:pt x="2179" y="4981"/>
                  <a:pt x="3158" y="3806"/>
                </a:cubicBezTo>
                <a:cubicBezTo>
                  <a:pt x="4140" y="2629"/>
                  <a:pt x="5285" y="1699"/>
                  <a:pt x="6595" y="1019"/>
                </a:cubicBezTo>
                <a:cubicBezTo>
                  <a:pt x="7903" y="343"/>
                  <a:pt x="9305" y="0"/>
                  <a:pt x="10800" y="0"/>
                </a:cubicBezTo>
                <a:moveTo>
                  <a:pt x="3149" y="14572"/>
                </a:moveTo>
                <a:cubicBezTo>
                  <a:pt x="3523" y="14572"/>
                  <a:pt x="3842" y="14414"/>
                  <a:pt x="4102" y="14100"/>
                </a:cubicBezTo>
                <a:cubicBezTo>
                  <a:pt x="4361" y="13792"/>
                  <a:pt x="4493" y="13409"/>
                  <a:pt x="4493" y="12957"/>
                </a:cubicBezTo>
                <a:cubicBezTo>
                  <a:pt x="4493" y="12508"/>
                  <a:pt x="4361" y="12128"/>
                  <a:pt x="4097" y="11822"/>
                </a:cubicBezTo>
                <a:cubicBezTo>
                  <a:pt x="3833" y="11512"/>
                  <a:pt x="3516" y="11359"/>
                  <a:pt x="3149" y="11359"/>
                </a:cubicBezTo>
                <a:cubicBezTo>
                  <a:pt x="2772" y="11359"/>
                  <a:pt x="2455" y="11511"/>
                  <a:pt x="2201" y="11822"/>
                </a:cubicBezTo>
                <a:cubicBezTo>
                  <a:pt x="1944" y="12128"/>
                  <a:pt x="1814" y="12508"/>
                  <a:pt x="1814" y="12957"/>
                </a:cubicBezTo>
                <a:cubicBezTo>
                  <a:pt x="1814" y="13409"/>
                  <a:pt x="1944" y="13792"/>
                  <a:pt x="2201" y="14100"/>
                </a:cubicBezTo>
                <a:cubicBezTo>
                  <a:pt x="2455" y="14414"/>
                  <a:pt x="2772" y="14572"/>
                  <a:pt x="3149" y="14572"/>
                </a:cubicBezTo>
                <a:moveTo>
                  <a:pt x="5388" y="8105"/>
                </a:moveTo>
                <a:cubicBezTo>
                  <a:pt x="5762" y="8105"/>
                  <a:pt x="6086" y="7944"/>
                  <a:pt x="6353" y="7621"/>
                </a:cubicBezTo>
                <a:cubicBezTo>
                  <a:pt x="6622" y="7302"/>
                  <a:pt x="6756" y="6916"/>
                  <a:pt x="6756" y="6467"/>
                </a:cubicBezTo>
                <a:cubicBezTo>
                  <a:pt x="6756" y="6015"/>
                  <a:pt x="6622" y="5635"/>
                  <a:pt x="6353" y="5327"/>
                </a:cubicBezTo>
                <a:cubicBezTo>
                  <a:pt x="6086" y="5021"/>
                  <a:pt x="5762" y="4866"/>
                  <a:pt x="5388" y="4866"/>
                </a:cubicBezTo>
                <a:cubicBezTo>
                  <a:pt x="5028" y="4866"/>
                  <a:pt x="4714" y="5021"/>
                  <a:pt x="4447" y="5327"/>
                </a:cubicBezTo>
                <a:cubicBezTo>
                  <a:pt x="4178" y="5635"/>
                  <a:pt x="4044" y="6015"/>
                  <a:pt x="4044" y="6467"/>
                </a:cubicBezTo>
                <a:cubicBezTo>
                  <a:pt x="4044" y="6916"/>
                  <a:pt x="4178" y="7302"/>
                  <a:pt x="4447" y="7621"/>
                </a:cubicBezTo>
                <a:cubicBezTo>
                  <a:pt x="4714" y="7944"/>
                  <a:pt x="5028" y="8105"/>
                  <a:pt x="5388" y="8105"/>
                </a:cubicBezTo>
                <a:moveTo>
                  <a:pt x="11995" y="15053"/>
                </a:moveTo>
                <a:cubicBezTo>
                  <a:pt x="12026" y="14923"/>
                  <a:pt x="12084" y="14673"/>
                  <a:pt x="12173" y="14293"/>
                </a:cubicBezTo>
                <a:cubicBezTo>
                  <a:pt x="12262" y="13918"/>
                  <a:pt x="12365" y="13478"/>
                  <a:pt x="12482" y="12977"/>
                </a:cubicBezTo>
                <a:cubicBezTo>
                  <a:pt x="12600" y="12476"/>
                  <a:pt x="12727" y="11955"/>
                  <a:pt x="12862" y="11405"/>
                </a:cubicBezTo>
                <a:cubicBezTo>
                  <a:pt x="12996" y="10861"/>
                  <a:pt x="13114" y="10351"/>
                  <a:pt x="13212" y="9882"/>
                </a:cubicBezTo>
                <a:cubicBezTo>
                  <a:pt x="13313" y="9415"/>
                  <a:pt x="13399" y="9009"/>
                  <a:pt x="13471" y="8670"/>
                </a:cubicBezTo>
                <a:cubicBezTo>
                  <a:pt x="13543" y="8330"/>
                  <a:pt x="13579" y="8131"/>
                  <a:pt x="13579" y="8076"/>
                </a:cubicBezTo>
                <a:cubicBezTo>
                  <a:pt x="13579" y="7869"/>
                  <a:pt x="13512" y="7682"/>
                  <a:pt x="13380" y="7527"/>
                </a:cubicBezTo>
                <a:cubicBezTo>
                  <a:pt x="13246" y="7371"/>
                  <a:pt x="13090" y="7293"/>
                  <a:pt x="12914" y="7293"/>
                </a:cubicBezTo>
                <a:cubicBezTo>
                  <a:pt x="12761" y="7293"/>
                  <a:pt x="12624" y="7345"/>
                  <a:pt x="12506" y="7458"/>
                </a:cubicBezTo>
                <a:cubicBezTo>
                  <a:pt x="12386" y="7567"/>
                  <a:pt x="12305" y="7711"/>
                  <a:pt x="12259" y="7886"/>
                </a:cubicBezTo>
                <a:lnTo>
                  <a:pt x="10706" y="14598"/>
                </a:lnTo>
                <a:cubicBezTo>
                  <a:pt x="10409" y="14618"/>
                  <a:pt x="10126" y="14696"/>
                  <a:pt x="9857" y="14840"/>
                </a:cubicBezTo>
                <a:cubicBezTo>
                  <a:pt x="9590" y="14984"/>
                  <a:pt x="9358" y="15174"/>
                  <a:pt x="9163" y="15419"/>
                </a:cubicBezTo>
                <a:cubicBezTo>
                  <a:pt x="8966" y="15663"/>
                  <a:pt x="8813" y="15945"/>
                  <a:pt x="8702" y="16265"/>
                </a:cubicBezTo>
                <a:cubicBezTo>
                  <a:pt x="8592" y="16588"/>
                  <a:pt x="8537" y="16927"/>
                  <a:pt x="8537" y="17284"/>
                </a:cubicBezTo>
                <a:cubicBezTo>
                  <a:pt x="8537" y="18039"/>
                  <a:pt x="8755" y="18678"/>
                  <a:pt x="9197" y="19199"/>
                </a:cubicBezTo>
                <a:cubicBezTo>
                  <a:pt x="9638" y="19726"/>
                  <a:pt x="10171" y="19988"/>
                  <a:pt x="10800" y="19988"/>
                </a:cubicBezTo>
                <a:cubicBezTo>
                  <a:pt x="11429" y="19988"/>
                  <a:pt x="11962" y="19726"/>
                  <a:pt x="12403" y="19199"/>
                </a:cubicBezTo>
                <a:cubicBezTo>
                  <a:pt x="12842" y="18678"/>
                  <a:pt x="13063" y="18039"/>
                  <a:pt x="13063" y="17284"/>
                </a:cubicBezTo>
                <a:cubicBezTo>
                  <a:pt x="13063" y="16835"/>
                  <a:pt x="12962" y="16418"/>
                  <a:pt x="12763" y="16032"/>
                </a:cubicBezTo>
                <a:cubicBezTo>
                  <a:pt x="12564" y="15646"/>
                  <a:pt x="12307" y="15321"/>
                  <a:pt x="11995" y="15053"/>
                </a:cubicBezTo>
                <a:moveTo>
                  <a:pt x="10800" y="2177"/>
                </a:moveTo>
                <a:cubicBezTo>
                  <a:pt x="10426" y="2177"/>
                  <a:pt x="10106" y="2335"/>
                  <a:pt x="9847" y="2646"/>
                </a:cubicBezTo>
                <a:cubicBezTo>
                  <a:pt x="9586" y="2960"/>
                  <a:pt x="9456" y="3343"/>
                  <a:pt x="9456" y="3792"/>
                </a:cubicBezTo>
                <a:cubicBezTo>
                  <a:pt x="9456" y="4241"/>
                  <a:pt x="9586" y="4621"/>
                  <a:pt x="9847" y="4927"/>
                </a:cubicBezTo>
                <a:cubicBezTo>
                  <a:pt x="10106" y="5237"/>
                  <a:pt x="10426" y="5390"/>
                  <a:pt x="10800" y="5390"/>
                </a:cubicBezTo>
                <a:cubicBezTo>
                  <a:pt x="11174" y="5390"/>
                  <a:pt x="11494" y="5238"/>
                  <a:pt x="11753" y="4927"/>
                </a:cubicBezTo>
                <a:cubicBezTo>
                  <a:pt x="12014" y="4621"/>
                  <a:pt x="12144" y="4241"/>
                  <a:pt x="12144" y="3792"/>
                </a:cubicBezTo>
                <a:cubicBezTo>
                  <a:pt x="12144" y="3343"/>
                  <a:pt x="12014" y="2960"/>
                  <a:pt x="11753" y="2646"/>
                </a:cubicBezTo>
                <a:cubicBezTo>
                  <a:pt x="11494" y="2335"/>
                  <a:pt x="11174" y="2177"/>
                  <a:pt x="10800" y="2177"/>
                </a:cubicBezTo>
                <a:moveTo>
                  <a:pt x="14844" y="6467"/>
                </a:moveTo>
                <a:cubicBezTo>
                  <a:pt x="14844" y="6916"/>
                  <a:pt x="14978" y="7299"/>
                  <a:pt x="15247" y="7610"/>
                </a:cubicBezTo>
                <a:cubicBezTo>
                  <a:pt x="15514" y="7921"/>
                  <a:pt x="15835" y="8076"/>
                  <a:pt x="16212" y="8076"/>
                </a:cubicBezTo>
                <a:cubicBezTo>
                  <a:pt x="16586" y="8076"/>
                  <a:pt x="16903" y="7921"/>
                  <a:pt x="17165" y="7610"/>
                </a:cubicBezTo>
                <a:cubicBezTo>
                  <a:pt x="17426" y="7299"/>
                  <a:pt x="17556" y="6916"/>
                  <a:pt x="17556" y="6467"/>
                </a:cubicBezTo>
                <a:cubicBezTo>
                  <a:pt x="17556" y="6015"/>
                  <a:pt x="17426" y="5635"/>
                  <a:pt x="17165" y="5327"/>
                </a:cubicBezTo>
                <a:cubicBezTo>
                  <a:pt x="16903" y="5021"/>
                  <a:pt x="16586" y="4866"/>
                  <a:pt x="16212" y="4866"/>
                </a:cubicBezTo>
                <a:cubicBezTo>
                  <a:pt x="15835" y="4866"/>
                  <a:pt x="15514" y="5022"/>
                  <a:pt x="15247" y="5327"/>
                </a:cubicBezTo>
                <a:cubicBezTo>
                  <a:pt x="14978" y="5635"/>
                  <a:pt x="14844" y="6015"/>
                  <a:pt x="14844" y="6467"/>
                </a:cubicBezTo>
                <a:moveTo>
                  <a:pt x="18451" y="14572"/>
                </a:moveTo>
                <a:cubicBezTo>
                  <a:pt x="18828" y="14572"/>
                  <a:pt x="19142" y="14414"/>
                  <a:pt x="19399" y="14100"/>
                </a:cubicBezTo>
                <a:cubicBezTo>
                  <a:pt x="19656" y="13792"/>
                  <a:pt x="19786" y="13409"/>
                  <a:pt x="19786" y="12957"/>
                </a:cubicBezTo>
                <a:cubicBezTo>
                  <a:pt x="19786" y="12508"/>
                  <a:pt x="19656" y="12128"/>
                  <a:pt x="19399" y="11822"/>
                </a:cubicBezTo>
                <a:cubicBezTo>
                  <a:pt x="19142" y="11512"/>
                  <a:pt x="18828" y="11359"/>
                  <a:pt x="18451" y="11359"/>
                </a:cubicBezTo>
                <a:cubicBezTo>
                  <a:pt x="18077" y="11359"/>
                  <a:pt x="17758" y="11511"/>
                  <a:pt x="17498" y="11822"/>
                </a:cubicBezTo>
                <a:cubicBezTo>
                  <a:pt x="17237" y="12128"/>
                  <a:pt x="17107" y="12508"/>
                  <a:pt x="17107" y="12957"/>
                </a:cubicBezTo>
                <a:cubicBezTo>
                  <a:pt x="17107" y="13409"/>
                  <a:pt x="17237" y="13792"/>
                  <a:pt x="17498" y="14100"/>
                </a:cubicBezTo>
                <a:cubicBezTo>
                  <a:pt x="17758" y="14414"/>
                  <a:pt x="18077" y="14572"/>
                  <a:pt x="18451" y="1457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8204" name="文本框 14"/>
          <p:cNvSpPr txBox="1">
            <a:spLocks noChangeArrowheads="1"/>
          </p:cNvSpPr>
          <p:nvPr/>
        </p:nvSpPr>
        <p:spPr bwMode="auto">
          <a:xfrm>
            <a:off x="1785938" y="3546475"/>
            <a:ext cx="1625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</a:p>
        </p:txBody>
      </p:sp>
      <p:sp>
        <p:nvSpPr>
          <p:cNvPr id="8205" name="矩形 15"/>
          <p:cNvSpPr>
            <a:spLocks noChangeArrowheads="1"/>
          </p:cNvSpPr>
          <p:nvPr/>
        </p:nvSpPr>
        <p:spPr bwMode="auto">
          <a:xfrm>
            <a:off x="1509713" y="3941763"/>
            <a:ext cx="21780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囚心钻研，诚心不贰。更多优质作品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206" name="文本框 16"/>
          <p:cNvSpPr txBox="1">
            <a:spLocks noChangeArrowheads="1"/>
          </p:cNvSpPr>
          <p:nvPr/>
        </p:nvSpPr>
        <p:spPr bwMode="auto">
          <a:xfrm>
            <a:off x="4111625" y="3546475"/>
            <a:ext cx="1625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</a:p>
        </p:txBody>
      </p:sp>
      <p:sp>
        <p:nvSpPr>
          <p:cNvPr id="8207" name="矩形 17"/>
          <p:cNvSpPr>
            <a:spLocks noChangeArrowheads="1"/>
          </p:cNvSpPr>
          <p:nvPr/>
        </p:nvSpPr>
        <p:spPr bwMode="auto">
          <a:xfrm>
            <a:off x="3835400" y="3941763"/>
            <a:ext cx="21780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囚心钻研，诚心不贰。更多优质作品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208" name="文本框 18"/>
          <p:cNvSpPr txBox="1">
            <a:spLocks noChangeArrowheads="1"/>
          </p:cNvSpPr>
          <p:nvPr/>
        </p:nvSpPr>
        <p:spPr bwMode="auto">
          <a:xfrm>
            <a:off x="6327775" y="3546475"/>
            <a:ext cx="1625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</a:p>
        </p:txBody>
      </p:sp>
      <p:sp>
        <p:nvSpPr>
          <p:cNvPr id="8209" name="矩形 19"/>
          <p:cNvSpPr>
            <a:spLocks noChangeArrowheads="1"/>
          </p:cNvSpPr>
          <p:nvPr/>
        </p:nvSpPr>
        <p:spPr bwMode="auto">
          <a:xfrm>
            <a:off x="6051550" y="3941763"/>
            <a:ext cx="21780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囚心钻研，诚心不贰。更多优质作品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210" name="文本框 20"/>
          <p:cNvSpPr txBox="1">
            <a:spLocks noChangeArrowheads="1"/>
          </p:cNvSpPr>
          <p:nvPr/>
        </p:nvSpPr>
        <p:spPr bwMode="auto">
          <a:xfrm>
            <a:off x="8543925" y="3546475"/>
            <a:ext cx="1625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</a:p>
        </p:txBody>
      </p:sp>
      <p:sp>
        <p:nvSpPr>
          <p:cNvPr id="8211" name="矩形 21"/>
          <p:cNvSpPr>
            <a:spLocks noChangeArrowheads="1"/>
          </p:cNvSpPr>
          <p:nvPr/>
        </p:nvSpPr>
        <p:spPr bwMode="auto">
          <a:xfrm>
            <a:off x="8267700" y="3941763"/>
            <a:ext cx="21780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囚心钻研，诚心不贰。更多优质作品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，请在淘宝搜索：锐旗设计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596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3"/>
          <p:cNvGrpSpPr>
            <a:grpSpLocks/>
          </p:cNvGrpSpPr>
          <p:nvPr/>
        </p:nvGrpSpPr>
        <p:grpSpPr bwMode="auto">
          <a:xfrm>
            <a:off x="0" y="0"/>
            <a:ext cx="2387600" cy="457200"/>
            <a:chOff x="0" y="0"/>
            <a:chExt cx="2080285" cy="457200"/>
          </a:xfrm>
        </p:grpSpPr>
        <p:sp>
          <p:nvSpPr>
            <p:cNvPr id="9250" name="矩形 1"/>
            <p:cNvSpPr>
              <a:spLocks noChangeArrowheads="1"/>
            </p:cNvSpPr>
            <p:nvPr/>
          </p:nvSpPr>
          <p:spPr bwMode="auto">
            <a:xfrm>
              <a:off x="0" y="0"/>
              <a:ext cx="1616546" cy="457200"/>
            </a:xfrm>
            <a:prstGeom prst="rect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251" name="等腰三角形 2"/>
            <p:cNvSpPr>
              <a:spLocks noChangeArrowheads="1"/>
            </p:cNvSpPr>
            <p:nvPr/>
          </p:nvSpPr>
          <p:spPr bwMode="auto">
            <a:xfrm rot="10800000">
              <a:off x="1616547" y="0"/>
              <a:ext cx="463738" cy="457200"/>
            </a:xfrm>
            <a:prstGeom prst="triangle">
              <a:avLst>
                <a:gd name="adj" fmla="val 100000"/>
              </a:avLst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9219" name="文本框 13"/>
          <p:cNvSpPr txBox="1">
            <a:spLocks noChangeArrowheads="1"/>
          </p:cNvSpPr>
          <p:nvPr/>
        </p:nvSpPr>
        <p:spPr bwMode="auto">
          <a:xfrm>
            <a:off x="120650" y="44450"/>
            <a:ext cx="1612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  <a:endParaRPr lang="zh-CN" altLang="en-US" sz="1000"/>
          </a:p>
        </p:txBody>
      </p:sp>
      <p:sp>
        <p:nvSpPr>
          <p:cNvPr id="9220" name="Rectangle 17"/>
          <p:cNvSpPr>
            <a:spLocks noChangeArrowheads="1"/>
          </p:cNvSpPr>
          <p:nvPr/>
        </p:nvSpPr>
        <p:spPr bwMode="auto">
          <a:xfrm rot="-2700000">
            <a:off x="3476625" y="1768475"/>
            <a:ext cx="1006475" cy="1006475"/>
          </a:xfrm>
          <a:prstGeom prst="rect">
            <a:avLst/>
          </a:prstGeom>
          <a:solidFill>
            <a:srgbClr val="30363D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zh-CN" sz="2400">
              <a:solidFill>
                <a:schemeClr val="bg1"/>
              </a:solidFill>
              <a:latin typeface="PT Sans"/>
            </a:endParaRPr>
          </a:p>
        </p:txBody>
      </p:sp>
      <p:sp>
        <p:nvSpPr>
          <p:cNvPr id="9221" name="Freeform 151"/>
          <p:cNvSpPr>
            <a:spLocks noEditPoints="1"/>
          </p:cNvSpPr>
          <p:nvPr/>
        </p:nvSpPr>
        <p:spPr bwMode="auto">
          <a:xfrm>
            <a:off x="3773488" y="2106613"/>
            <a:ext cx="412750" cy="330200"/>
          </a:xfrm>
          <a:custGeom>
            <a:avLst/>
            <a:gdLst>
              <a:gd name="T0" fmla="*/ 2147483647 w 286"/>
              <a:gd name="T1" fmla="*/ 2147483647 h 228"/>
              <a:gd name="T2" fmla="*/ 2147483647 w 286"/>
              <a:gd name="T3" fmla="*/ 2147483647 h 228"/>
              <a:gd name="T4" fmla="*/ 2147483647 w 286"/>
              <a:gd name="T5" fmla="*/ 2147483647 h 228"/>
              <a:gd name="T6" fmla="*/ 2147483647 w 286"/>
              <a:gd name="T7" fmla="*/ 2147483647 h 228"/>
              <a:gd name="T8" fmla="*/ 2147483647 w 286"/>
              <a:gd name="T9" fmla="*/ 2147483647 h 228"/>
              <a:gd name="T10" fmla="*/ 2147483647 w 286"/>
              <a:gd name="T11" fmla="*/ 2147483647 h 228"/>
              <a:gd name="T12" fmla="*/ 2147483647 w 286"/>
              <a:gd name="T13" fmla="*/ 2147483647 h 228"/>
              <a:gd name="T14" fmla="*/ 2147483647 w 286"/>
              <a:gd name="T15" fmla="*/ 2147483647 h 228"/>
              <a:gd name="T16" fmla="*/ 2147483647 w 286"/>
              <a:gd name="T17" fmla="*/ 2147483647 h 228"/>
              <a:gd name="T18" fmla="*/ 2147483647 w 286"/>
              <a:gd name="T19" fmla="*/ 2147483647 h 228"/>
              <a:gd name="T20" fmla="*/ 2147483647 w 286"/>
              <a:gd name="T21" fmla="*/ 2147483647 h 228"/>
              <a:gd name="T22" fmla="*/ 2147483647 w 286"/>
              <a:gd name="T23" fmla="*/ 2147483647 h 228"/>
              <a:gd name="T24" fmla="*/ 0 w 286"/>
              <a:gd name="T25" fmla="*/ 2147483647 h 228"/>
              <a:gd name="T26" fmla="*/ 2147483647 w 286"/>
              <a:gd name="T27" fmla="*/ 2147483647 h 228"/>
              <a:gd name="T28" fmla="*/ 2147483647 w 286"/>
              <a:gd name="T29" fmla="*/ 2147483647 h 228"/>
              <a:gd name="T30" fmla="*/ 2147483647 w 286"/>
              <a:gd name="T31" fmla="*/ 2147483647 h 228"/>
              <a:gd name="T32" fmla="*/ 2147483647 w 286"/>
              <a:gd name="T33" fmla="*/ 2147483647 h 228"/>
              <a:gd name="T34" fmla="*/ 2147483647 w 286"/>
              <a:gd name="T35" fmla="*/ 2147483647 h 228"/>
              <a:gd name="T36" fmla="*/ 2147483647 w 286"/>
              <a:gd name="T37" fmla="*/ 2147483647 h 228"/>
              <a:gd name="T38" fmla="*/ 2147483647 w 286"/>
              <a:gd name="T39" fmla="*/ 2147483647 h 228"/>
              <a:gd name="T40" fmla="*/ 2147483647 w 286"/>
              <a:gd name="T41" fmla="*/ 2147483647 h 228"/>
              <a:gd name="T42" fmla="*/ 2147483647 w 286"/>
              <a:gd name="T43" fmla="*/ 2147483647 h 228"/>
              <a:gd name="T44" fmla="*/ 2147483647 w 286"/>
              <a:gd name="T45" fmla="*/ 0 h 228"/>
              <a:gd name="T46" fmla="*/ 2147483647 w 286"/>
              <a:gd name="T47" fmla="*/ 2147483647 h 228"/>
              <a:gd name="T48" fmla="*/ 2147483647 w 286"/>
              <a:gd name="T49" fmla="*/ 2147483647 h 228"/>
              <a:gd name="T50" fmla="*/ 2147483647 w 286"/>
              <a:gd name="T51" fmla="*/ 2147483647 h 228"/>
              <a:gd name="T52" fmla="*/ 2147483647 w 286"/>
              <a:gd name="T53" fmla="*/ 2147483647 h 228"/>
              <a:gd name="T54" fmla="*/ 2147483647 w 286"/>
              <a:gd name="T55" fmla="*/ 2147483647 h 228"/>
              <a:gd name="T56" fmla="*/ 2147483647 w 286"/>
              <a:gd name="T57" fmla="*/ 2147483647 h 228"/>
              <a:gd name="T58" fmla="*/ 2147483647 w 286"/>
              <a:gd name="T59" fmla="*/ 2147483647 h 228"/>
              <a:gd name="T60" fmla="*/ 2147483647 w 286"/>
              <a:gd name="T61" fmla="*/ 2147483647 h 228"/>
              <a:gd name="T62" fmla="*/ 2147483647 w 286"/>
              <a:gd name="T63" fmla="*/ 2147483647 h 2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86" h="228">
                <a:moveTo>
                  <a:pt x="95" y="163"/>
                </a:moveTo>
                <a:cubicBezTo>
                  <a:pt x="132" y="163"/>
                  <a:pt x="161" y="133"/>
                  <a:pt x="161" y="97"/>
                </a:cubicBezTo>
                <a:cubicBezTo>
                  <a:pt x="161" y="60"/>
                  <a:pt x="132" y="31"/>
                  <a:pt x="95" y="31"/>
                </a:cubicBezTo>
                <a:cubicBezTo>
                  <a:pt x="59" y="31"/>
                  <a:pt x="29" y="60"/>
                  <a:pt x="29" y="97"/>
                </a:cubicBezTo>
                <a:cubicBezTo>
                  <a:pt x="29" y="133"/>
                  <a:pt x="59" y="163"/>
                  <a:pt x="95" y="163"/>
                </a:cubicBezTo>
                <a:close/>
                <a:moveTo>
                  <a:pt x="145" y="116"/>
                </a:moveTo>
                <a:cubicBezTo>
                  <a:pt x="135" y="136"/>
                  <a:pt x="118" y="149"/>
                  <a:pt x="98" y="149"/>
                </a:cubicBezTo>
                <a:cubicBezTo>
                  <a:pt x="79" y="149"/>
                  <a:pt x="61" y="136"/>
                  <a:pt x="51" y="116"/>
                </a:cubicBezTo>
                <a:lnTo>
                  <a:pt x="145" y="116"/>
                </a:lnTo>
                <a:close/>
                <a:moveTo>
                  <a:pt x="135" y="171"/>
                </a:moveTo>
                <a:cubicBezTo>
                  <a:pt x="123" y="178"/>
                  <a:pt x="109" y="181"/>
                  <a:pt x="95" y="181"/>
                </a:cubicBezTo>
                <a:cubicBezTo>
                  <a:pt x="81" y="181"/>
                  <a:pt x="67" y="178"/>
                  <a:pt x="55" y="171"/>
                </a:cubicBezTo>
                <a:cubicBezTo>
                  <a:pt x="30" y="178"/>
                  <a:pt x="9" y="194"/>
                  <a:pt x="0" y="228"/>
                </a:cubicBezTo>
                <a:cubicBezTo>
                  <a:pt x="190" y="228"/>
                  <a:pt x="190" y="228"/>
                  <a:pt x="190" y="228"/>
                </a:cubicBezTo>
                <a:cubicBezTo>
                  <a:pt x="181" y="194"/>
                  <a:pt x="161" y="178"/>
                  <a:pt x="135" y="171"/>
                </a:cubicBezTo>
                <a:close/>
                <a:moveTo>
                  <a:pt x="174" y="86"/>
                </a:moveTo>
                <a:cubicBezTo>
                  <a:pt x="241" y="86"/>
                  <a:pt x="241" y="86"/>
                  <a:pt x="241" y="86"/>
                </a:cubicBezTo>
                <a:cubicBezTo>
                  <a:pt x="231" y="105"/>
                  <a:pt x="214" y="118"/>
                  <a:pt x="194" y="118"/>
                </a:cubicBezTo>
                <a:cubicBezTo>
                  <a:pt x="187" y="118"/>
                  <a:pt x="180" y="116"/>
                  <a:pt x="173" y="113"/>
                </a:cubicBezTo>
                <a:cubicBezTo>
                  <a:pt x="172" y="118"/>
                  <a:pt x="170" y="123"/>
                  <a:pt x="168" y="128"/>
                </a:cubicBezTo>
                <a:cubicBezTo>
                  <a:pt x="175" y="130"/>
                  <a:pt x="183" y="132"/>
                  <a:pt x="191" y="132"/>
                </a:cubicBezTo>
                <a:cubicBezTo>
                  <a:pt x="227" y="132"/>
                  <a:pt x="257" y="102"/>
                  <a:pt x="257" y="66"/>
                </a:cubicBezTo>
                <a:cubicBezTo>
                  <a:pt x="257" y="29"/>
                  <a:pt x="227" y="0"/>
                  <a:pt x="191" y="0"/>
                </a:cubicBezTo>
                <a:cubicBezTo>
                  <a:pt x="168" y="0"/>
                  <a:pt x="148" y="11"/>
                  <a:pt x="136" y="29"/>
                </a:cubicBezTo>
                <a:cubicBezTo>
                  <a:pt x="156" y="41"/>
                  <a:pt x="171" y="61"/>
                  <a:pt x="174" y="86"/>
                </a:cubicBezTo>
                <a:close/>
                <a:moveTo>
                  <a:pt x="231" y="140"/>
                </a:moveTo>
                <a:cubicBezTo>
                  <a:pt x="219" y="147"/>
                  <a:pt x="205" y="150"/>
                  <a:pt x="191" y="150"/>
                </a:cubicBezTo>
                <a:cubicBezTo>
                  <a:pt x="180" y="150"/>
                  <a:pt x="169" y="148"/>
                  <a:pt x="159" y="144"/>
                </a:cubicBezTo>
                <a:cubicBezTo>
                  <a:pt x="155" y="150"/>
                  <a:pt x="150" y="155"/>
                  <a:pt x="144" y="160"/>
                </a:cubicBezTo>
                <a:cubicBezTo>
                  <a:pt x="165" y="166"/>
                  <a:pt x="181" y="179"/>
                  <a:pt x="192" y="197"/>
                </a:cubicBezTo>
                <a:cubicBezTo>
                  <a:pt x="286" y="197"/>
                  <a:pt x="286" y="197"/>
                  <a:pt x="286" y="197"/>
                </a:cubicBezTo>
                <a:cubicBezTo>
                  <a:pt x="277" y="163"/>
                  <a:pt x="256" y="147"/>
                  <a:pt x="231" y="1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9222" name="Rectangle 18"/>
          <p:cNvSpPr>
            <a:spLocks noChangeArrowheads="1"/>
          </p:cNvSpPr>
          <p:nvPr/>
        </p:nvSpPr>
        <p:spPr bwMode="auto">
          <a:xfrm rot="-2700000">
            <a:off x="5661025" y="1768475"/>
            <a:ext cx="1006475" cy="1006475"/>
          </a:xfrm>
          <a:prstGeom prst="rect">
            <a:avLst/>
          </a:prstGeom>
          <a:solidFill>
            <a:srgbClr val="30363D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zh-CN" sz="2400">
              <a:solidFill>
                <a:schemeClr val="bg1"/>
              </a:solidFill>
              <a:latin typeface="PT Sans"/>
            </a:endParaRPr>
          </a:p>
        </p:txBody>
      </p:sp>
      <p:sp>
        <p:nvSpPr>
          <p:cNvPr id="9223" name="Freeform 224"/>
          <p:cNvSpPr>
            <a:spLocks noEditPoints="1"/>
          </p:cNvSpPr>
          <p:nvPr/>
        </p:nvSpPr>
        <p:spPr bwMode="auto">
          <a:xfrm>
            <a:off x="6011863" y="2065338"/>
            <a:ext cx="303212" cy="371475"/>
          </a:xfrm>
          <a:custGeom>
            <a:avLst/>
            <a:gdLst>
              <a:gd name="T0" fmla="*/ 2147483647 w 143"/>
              <a:gd name="T1" fmla="*/ 0 h 176"/>
              <a:gd name="T2" fmla="*/ 0 w 143"/>
              <a:gd name="T3" fmla="*/ 0 h 176"/>
              <a:gd name="T4" fmla="*/ 0 w 143"/>
              <a:gd name="T5" fmla="*/ 2147483647 h 176"/>
              <a:gd name="T6" fmla="*/ 2147483647 w 143"/>
              <a:gd name="T7" fmla="*/ 2147483647 h 176"/>
              <a:gd name="T8" fmla="*/ 2147483647 w 143"/>
              <a:gd name="T9" fmla="*/ 0 h 176"/>
              <a:gd name="T10" fmla="*/ 2147483647 w 143"/>
              <a:gd name="T11" fmla="*/ 0 h 176"/>
              <a:gd name="T12" fmla="*/ 2147483647 w 143"/>
              <a:gd name="T13" fmla="*/ 2147483647 h 176"/>
              <a:gd name="T14" fmla="*/ 2147483647 w 143"/>
              <a:gd name="T15" fmla="*/ 2147483647 h 176"/>
              <a:gd name="T16" fmla="*/ 2147483647 w 143"/>
              <a:gd name="T17" fmla="*/ 2147483647 h 176"/>
              <a:gd name="T18" fmla="*/ 2147483647 w 143"/>
              <a:gd name="T19" fmla="*/ 2147483647 h 176"/>
              <a:gd name="T20" fmla="*/ 2147483647 w 143"/>
              <a:gd name="T21" fmla="*/ 2147483647 h 176"/>
              <a:gd name="T22" fmla="*/ 2147483647 w 143"/>
              <a:gd name="T23" fmla="*/ 2147483647 h 176"/>
              <a:gd name="T24" fmla="*/ 2147483647 w 143"/>
              <a:gd name="T25" fmla="*/ 2147483647 h 176"/>
              <a:gd name="T26" fmla="*/ 2147483647 w 143"/>
              <a:gd name="T27" fmla="*/ 2147483647 h 176"/>
              <a:gd name="T28" fmla="*/ 2147483647 w 143"/>
              <a:gd name="T29" fmla="*/ 2147483647 h 176"/>
              <a:gd name="T30" fmla="*/ 2147483647 w 143"/>
              <a:gd name="T31" fmla="*/ 2147483647 h 176"/>
              <a:gd name="T32" fmla="*/ 2147483647 w 143"/>
              <a:gd name="T33" fmla="*/ 2147483647 h 176"/>
              <a:gd name="T34" fmla="*/ 2147483647 w 143"/>
              <a:gd name="T35" fmla="*/ 2147483647 h 176"/>
              <a:gd name="T36" fmla="*/ 2147483647 w 143"/>
              <a:gd name="T37" fmla="*/ 2147483647 h 176"/>
              <a:gd name="T38" fmla="*/ 2147483647 w 143"/>
              <a:gd name="T39" fmla="*/ 2147483647 h 176"/>
              <a:gd name="T40" fmla="*/ 2147483647 w 143"/>
              <a:gd name="T41" fmla="*/ 2147483647 h 176"/>
              <a:gd name="T42" fmla="*/ 2147483647 w 143"/>
              <a:gd name="T43" fmla="*/ 2147483647 h 176"/>
              <a:gd name="T44" fmla="*/ 2147483647 w 143"/>
              <a:gd name="T45" fmla="*/ 2147483647 h 176"/>
              <a:gd name="T46" fmla="*/ 2147483647 w 143"/>
              <a:gd name="T47" fmla="*/ 2147483647 h 176"/>
              <a:gd name="T48" fmla="*/ 2147483647 w 143"/>
              <a:gd name="T49" fmla="*/ 2147483647 h 176"/>
              <a:gd name="T50" fmla="*/ 2147483647 w 143"/>
              <a:gd name="T51" fmla="*/ 2147483647 h 176"/>
              <a:gd name="T52" fmla="*/ 2147483647 w 143"/>
              <a:gd name="T53" fmla="*/ 2147483647 h 176"/>
              <a:gd name="T54" fmla="*/ 2147483647 w 143"/>
              <a:gd name="T55" fmla="*/ 2147483647 h 176"/>
              <a:gd name="T56" fmla="*/ 2147483647 w 143"/>
              <a:gd name="T57" fmla="*/ 2147483647 h 176"/>
              <a:gd name="T58" fmla="*/ 2147483647 w 143"/>
              <a:gd name="T59" fmla="*/ 2147483647 h 176"/>
              <a:gd name="T60" fmla="*/ 2147483647 w 143"/>
              <a:gd name="T61" fmla="*/ 2147483647 h 17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43" h="176">
                <a:moveTo>
                  <a:pt x="108" y="0"/>
                </a:moveTo>
                <a:lnTo>
                  <a:pt x="0" y="0"/>
                </a:lnTo>
                <a:lnTo>
                  <a:pt x="0" y="176"/>
                </a:lnTo>
                <a:lnTo>
                  <a:pt x="143" y="176"/>
                </a:lnTo>
                <a:lnTo>
                  <a:pt x="143" y="0"/>
                </a:lnTo>
                <a:lnTo>
                  <a:pt x="108" y="0"/>
                </a:lnTo>
                <a:close/>
                <a:moveTo>
                  <a:pt x="127" y="146"/>
                </a:moveTo>
                <a:lnTo>
                  <a:pt x="16" y="146"/>
                </a:lnTo>
                <a:lnTo>
                  <a:pt x="16" y="136"/>
                </a:lnTo>
                <a:lnTo>
                  <a:pt x="127" y="136"/>
                </a:lnTo>
                <a:lnTo>
                  <a:pt x="127" y="146"/>
                </a:lnTo>
                <a:close/>
                <a:moveTo>
                  <a:pt x="127" y="120"/>
                </a:moveTo>
                <a:lnTo>
                  <a:pt x="16" y="120"/>
                </a:lnTo>
                <a:lnTo>
                  <a:pt x="16" y="109"/>
                </a:lnTo>
                <a:lnTo>
                  <a:pt x="127" y="109"/>
                </a:lnTo>
                <a:lnTo>
                  <a:pt x="127" y="120"/>
                </a:lnTo>
                <a:close/>
                <a:moveTo>
                  <a:pt x="127" y="94"/>
                </a:moveTo>
                <a:lnTo>
                  <a:pt x="16" y="94"/>
                </a:lnTo>
                <a:lnTo>
                  <a:pt x="16" y="83"/>
                </a:lnTo>
                <a:lnTo>
                  <a:pt x="127" y="83"/>
                </a:lnTo>
                <a:lnTo>
                  <a:pt x="127" y="94"/>
                </a:lnTo>
                <a:close/>
                <a:moveTo>
                  <a:pt x="127" y="66"/>
                </a:moveTo>
                <a:lnTo>
                  <a:pt x="16" y="66"/>
                </a:lnTo>
                <a:lnTo>
                  <a:pt x="16" y="56"/>
                </a:lnTo>
                <a:lnTo>
                  <a:pt x="127" y="56"/>
                </a:lnTo>
                <a:lnTo>
                  <a:pt x="127" y="66"/>
                </a:lnTo>
                <a:close/>
                <a:moveTo>
                  <a:pt x="127" y="40"/>
                </a:moveTo>
                <a:lnTo>
                  <a:pt x="16" y="40"/>
                </a:lnTo>
                <a:lnTo>
                  <a:pt x="16" y="29"/>
                </a:lnTo>
                <a:lnTo>
                  <a:pt x="127" y="29"/>
                </a:lnTo>
                <a:lnTo>
                  <a:pt x="127" y="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9224" name="Rectangle 19"/>
          <p:cNvSpPr>
            <a:spLocks noChangeArrowheads="1"/>
          </p:cNvSpPr>
          <p:nvPr/>
        </p:nvSpPr>
        <p:spPr bwMode="auto">
          <a:xfrm rot="-2700000">
            <a:off x="7842250" y="1768475"/>
            <a:ext cx="1006475" cy="1004888"/>
          </a:xfrm>
          <a:prstGeom prst="rect">
            <a:avLst/>
          </a:prstGeom>
          <a:solidFill>
            <a:srgbClr val="30363D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zh-CN" sz="2400">
              <a:solidFill>
                <a:schemeClr val="bg1"/>
              </a:solidFill>
              <a:latin typeface="PT Sans"/>
            </a:endParaRPr>
          </a:p>
        </p:txBody>
      </p:sp>
      <p:sp>
        <p:nvSpPr>
          <p:cNvPr id="9225" name="Freeform 227"/>
          <p:cNvSpPr>
            <a:spLocks/>
          </p:cNvSpPr>
          <p:nvPr/>
        </p:nvSpPr>
        <p:spPr bwMode="auto">
          <a:xfrm>
            <a:off x="8137525" y="2076450"/>
            <a:ext cx="496888" cy="349250"/>
          </a:xfrm>
          <a:custGeom>
            <a:avLst/>
            <a:gdLst>
              <a:gd name="T0" fmla="*/ 2147483647 w 235"/>
              <a:gd name="T1" fmla="*/ 2147483647 h 165"/>
              <a:gd name="T2" fmla="*/ 2147483647 w 235"/>
              <a:gd name="T3" fmla="*/ 2147483647 h 165"/>
              <a:gd name="T4" fmla="*/ 2147483647 w 235"/>
              <a:gd name="T5" fmla="*/ 2147483647 h 165"/>
              <a:gd name="T6" fmla="*/ 2147483647 w 235"/>
              <a:gd name="T7" fmla="*/ 2147483647 h 165"/>
              <a:gd name="T8" fmla="*/ 2147483647 w 235"/>
              <a:gd name="T9" fmla="*/ 2147483647 h 165"/>
              <a:gd name="T10" fmla="*/ 2147483647 w 235"/>
              <a:gd name="T11" fmla="*/ 2147483647 h 165"/>
              <a:gd name="T12" fmla="*/ 2147483647 w 235"/>
              <a:gd name="T13" fmla="*/ 2147483647 h 165"/>
              <a:gd name="T14" fmla="*/ 2147483647 w 235"/>
              <a:gd name="T15" fmla="*/ 2147483647 h 165"/>
              <a:gd name="T16" fmla="*/ 2147483647 w 235"/>
              <a:gd name="T17" fmla="*/ 0 h 165"/>
              <a:gd name="T18" fmla="*/ 0 w 235"/>
              <a:gd name="T19" fmla="*/ 0 h 165"/>
              <a:gd name="T20" fmla="*/ 0 w 235"/>
              <a:gd name="T21" fmla="*/ 2147483647 h 165"/>
              <a:gd name="T22" fmla="*/ 2147483647 w 235"/>
              <a:gd name="T23" fmla="*/ 2147483647 h 165"/>
              <a:gd name="T24" fmla="*/ 2147483647 w 235"/>
              <a:gd name="T25" fmla="*/ 2147483647 h 165"/>
              <a:gd name="T26" fmla="*/ 2147483647 w 235"/>
              <a:gd name="T27" fmla="*/ 2147483647 h 1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35" h="165">
                <a:moveTo>
                  <a:pt x="201" y="53"/>
                </a:moveTo>
                <a:lnTo>
                  <a:pt x="34" y="53"/>
                </a:lnTo>
                <a:lnTo>
                  <a:pt x="17" y="109"/>
                </a:lnTo>
                <a:lnTo>
                  <a:pt x="11" y="103"/>
                </a:lnTo>
                <a:lnTo>
                  <a:pt x="26" y="45"/>
                </a:lnTo>
                <a:lnTo>
                  <a:pt x="201" y="45"/>
                </a:lnTo>
                <a:lnTo>
                  <a:pt x="201" y="31"/>
                </a:lnTo>
                <a:lnTo>
                  <a:pt x="87" y="31"/>
                </a:lnTo>
                <a:lnTo>
                  <a:pt x="71" y="0"/>
                </a:lnTo>
                <a:lnTo>
                  <a:pt x="0" y="0"/>
                </a:lnTo>
                <a:lnTo>
                  <a:pt x="0" y="165"/>
                </a:lnTo>
                <a:lnTo>
                  <a:pt x="201" y="165"/>
                </a:lnTo>
                <a:lnTo>
                  <a:pt x="235" y="53"/>
                </a:lnTo>
                <a:lnTo>
                  <a:pt x="201" y="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9226" name="Rectangle 20"/>
          <p:cNvSpPr>
            <a:spLocks noChangeArrowheads="1"/>
          </p:cNvSpPr>
          <p:nvPr/>
        </p:nvSpPr>
        <p:spPr bwMode="auto">
          <a:xfrm rot="-2700000">
            <a:off x="10026650" y="1768475"/>
            <a:ext cx="1006475" cy="1006475"/>
          </a:xfrm>
          <a:prstGeom prst="rect">
            <a:avLst/>
          </a:prstGeom>
          <a:solidFill>
            <a:srgbClr val="30363D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zh-CN" sz="2400">
              <a:solidFill>
                <a:schemeClr val="bg1"/>
              </a:solidFill>
              <a:latin typeface="PT Sans"/>
            </a:endParaRPr>
          </a:p>
        </p:txBody>
      </p:sp>
      <p:sp>
        <p:nvSpPr>
          <p:cNvPr id="9227" name="Freeform 190"/>
          <p:cNvSpPr>
            <a:spLocks noEditPoints="1"/>
          </p:cNvSpPr>
          <p:nvPr/>
        </p:nvSpPr>
        <p:spPr bwMode="auto">
          <a:xfrm>
            <a:off x="10320338" y="2116138"/>
            <a:ext cx="417512" cy="311150"/>
          </a:xfrm>
          <a:custGeom>
            <a:avLst/>
            <a:gdLst>
              <a:gd name="T0" fmla="*/ 2147483647 w 288"/>
              <a:gd name="T1" fmla="*/ 2147483647 h 216"/>
              <a:gd name="T2" fmla="*/ 2147483647 w 288"/>
              <a:gd name="T3" fmla="*/ 2147483647 h 216"/>
              <a:gd name="T4" fmla="*/ 2147483647 w 288"/>
              <a:gd name="T5" fmla="*/ 2147483647 h 216"/>
              <a:gd name="T6" fmla="*/ 2147483647 w 288"/>
              <a:gd name="T7" fmla="*/ 2147483647 h 216"/>
              <a:gd name="T8" fmla="*/ 0 w 288"/>
              <a:gd name="T9" fmla="*/ 2147483647 h 216"/>
              <a:gd name="T10" fmla="*/ 0 w 288"/>
              <a:gd name="T11" fmla="*/ 2147483647 h 216"/>
              <a:gd name="T12" fmla="*/ 2147483647 w 288"/>
              <a:gd name="T13" fmla="*/ 2147483647 h 216"/>
              <a:gd name="T14" fmla="*/ 2147483647 w 288"/>
              <a:gd name="T15" fmla="*/ 2147483647 h 216"/>
              <a:gd name="T16" fmla="*/ 2147483647 w 288"/>
              <a:gd name="T17" fmla="*/ 2147483647 h 216"/>
              <a:gd name="T18" fmla="*/ 2147483647 w 288"/>
              <a:gd name="T19" fmla="*/ 2147483647 h 216"/>
              <a:gd name="T20" fmla="*/ 2147483647 w 288"/>
              <a:gd name="T21" fmla="*/ 2147483647 h 216"/>
              <a:gd name="T22" fmla="*/ 2147483647 w 288"/>
              <a:gd name="T23" fmla="*/ 2147483647 h 216"/>
              <a:gd name="T24" fmla="*/ 2147483647 w 288"/>
              <a:gd name="T25" fmla="*/ 2147483647 h 216"/>
              <a:gd name="T26" fmla="*/ 2147483647 w 288"/>
              <a:gd name="T27" fmla="*/ 2147483647 h 216"/>
              <a:gd name="T28" fmla="*/ 2147483647 w 288"/>
              <a:gd name="T29" fmla="*/ 2147483647 h 216"/>
              <a:gd name="T30" fmla="*/ 2147483647 w 288"/>
              <a:gd name="T31" fmla="*/ 2147483647 h 216"/>
              <a:gd name="T32" fmla="*/ 2147483647 w 288"/>
              <a:gd name="T33" fmla="*/ 2147483647 h 216"/>
              <a:gd name="T34" fmla="*/ 0 w 288"/>
              <a:gd name="T35" fmla="*/ 0 h 216"/>
              <a:gd name="T36" fmla="*/ 0 w 288"/>
              <a:gd name="T37" fmla="*/ 2147483647 h 216"/>
              <a:gd name="T38" fmla="*/ 2147483647 w 288"/>
              <a:gd name="T39" fmla="*/ 2147483647 h 216"/>
              <a:gd name="T40" fmla="*/ 2147483647 w 288"/>
              <a:gd name="T41" fmla="*/ 2147483647 h 216"/>
              <a:gd name="T42" fmla="*/ 2147483647 w 288"/>
              <a:gd name="T43" fmla="*/ 2147483647 h 216"/>
              <a:gd name="T44" fmla="*/ 2147483647 w 288"/>
              <a:gd name="T45" fmla="*/ 2147483647 h 216"/>
              <a:gd name="T46" fmla="*/ 2147483647 w 288"/>
              <a:gd name="T47" fmla="*/ 0 h 216"/>
              <a:gd name="T48" fmla="*/ 0 w 288"/>
              <a:gd name="T49" fmla="*/ 0 h 21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88" h="216">
                <a:moveTo>
                  <a:pt x="185" y="116"/>
                </a:moveTo>
                <a:cubicBezTo>
                  <a:pt x="185" y="139"/>
                  <a:pt x="166" y="157"/>
                  <a:pt x="144" y="157"/>
                </a:cubicBezTo>
                <a:cubicBezTo>
                  <a:pt x="121" y="157"/>
                  <a:pt x="103" y="139"/>
                  <a:pt x="103" y="116"/>
                </a:cubicBezTo>
                <a:cubicBezTo>
                  <a:pt x="103" y="116"/>
                  <a:pt x="103" y="116"/>
                  <a:pt x="103" y="115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216"/>
                  <a:pt x="0" y="216"/>
                  <a:pt x="0" y="216"/>
                </a:cubicBezTo>
                <a:cubicBezTo>
                  <a:pt x="288" y="216"/>
                  <a:pt x="288" y="216"/>
                  <a:pt x="288" y="216"/>
                </a:cubicBezTo>
                <a:cubicBezTo>
                  <a:pt x="288" y="64"/>
                  <a:pt x="288" y="64"/>
                  <a:pt x="288" y="64"/>
                </a:cubicBezTo>
                <a:cubicBezTo>
                  <a:pt x="185" y="115"/>
                  <a:pt x="185" y="115"/>
                  <a:pt x="185" y="115"/>
                </a:cubicBezTo>
                <a:cubicBezTo>
                  <a:pt x="185" y="116"/>
                  <a:pt x="185" y="116"/>
                  <a:pt x="185" y="116"/>
                </a:cubicBezTo>
                <a:close/>
                <a:moveTo>
                  <a:pt x="144" y="144"/>
                </a:moveTo>
                <a:cubicBezTo>
                  <a:pt x="157" y="144"/>
                  <a:pt x="168" y="134"/>
                  <a:pt x="171" y="122"/>
                </a:cubicBezTo>
                <a:cubicBezTo>
                  <a:pt x="171" y="120"/>
                  <a:pt x="172" y="118"/>
                  <a:pt x="172" y="116"/>
                </a:cubicBezTo>
                <a:cubicBezTo>
                  <a:pt x="172" y="100"/>
                  <a:pt x="159" y="88"/>
                  <a:pt x="144" y="88"/>
                </a:cubicBezTo>
                <a:cubicBezTo>
                  <a:pt x="128" y="88"/>
                  <a:pt x="116" y="100"/>
                  <a:pt x="116" y="116"/>
                </a:cubicBezTo>
                <a:cubicBezTo>
                  <a:pt x="116" y="118"/>
                  <a:pt x="116" y="120"/>
                  <a:pt x="116" y="122"/>
                </a:cubicBezTo>
                <a:cubicBezTo>
                  <a:pt x="119" y="134"/>
                  <a:pt x="130" y="144"/>
                  <a:pt x="144" y="144"/>
                </a:cubicBezTo>
                <a:close/>
                <a:moveTo>
                  <a:pt x="0" y="0"/>
                </a:moveTo>
                <a:cubicBezTo>
                  <a:pt x="0" y="40"/>
                  <a:pt x="0" y="40"/>
                  <a:pt x="0" y="40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16" y="83"/>
                  <a:pt x="129" y="75"/>
                  <a:pt x="144" y="75"/>
                </a:cubicBezTo>
                <a:cubicBezTo>
                  <a:pt x="159" y="75"/>
                  <a:pt x="172" y="83"/>
                  <a:pt x="179" y="95"/>
                </a:cubicBezTo>
                <a:cubicBezTo>
                  <a:pt x="288" y="40"/>
                  <a:pt x="288" y="40"/>
                  <a:pt x="288" y="40"/>
                </a:cubicBezTo>
                <a:cubicBezTo>
                  <a:pt x="288" y="0"/>
                  <a:pt x="288" y="0"/>
                  <a:pt x="288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9228" name="Rectangle 4"/>
          <p:cNvSpPr>
            <a:spLocks noChangeArrowheads="1"/>
          </p:cNvSpPr>
          <p:nvPr/>
        </p:nvSpPr>
        <p:spPr bwMode="auto">
          <a:xfrm rot="-2700000">
            <a:off x="1293813" y="1768475"/>
            <a:ext cx="1006475" cy="1006475"/>
          </a:xfrm>
          <a:prstGeom prst="rect">
            <a:avLst/>
          </a:prstGeom>
          <a:solidFill>
            <a:srgbClr val="30363D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zh-CN" sz="2400">
              <a:solidFill>
                <a:schemeClr val="bg1"/>
              </a:solidFill>
              <a:latin typeface="PT Sans"/>
            </a:endParaRPr>
          </a:p>
        </p:txBody>
      </p:sp>
      <p:sp>
        <p:nvSpPr>
          <p:cNvPr id="9229" name="TextBox 21"/>
          <p:cNvSpPr txBox="1">
            <a:spLocks noChangeArrowheads="1"/>
          </p:cNvSpPr>
          <p:nvPr/>
        </p:nvSpPr>
        <p:spPr bwMode="auto">
          <a:xfrm>
            <a:off x="1187450" y="3084513"/>
            <a:ext cx="134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9230" name="Freeform 182"/>
          <p:cNvSpPr>
            <a:spLocks noEditPoints="1"/>
          </p:cNvSpPr>
          <p:nvPr/>
        </p:nvSpPr>
        <p:spPr bwMode="auto">
          <a:xfrm>
            <a:off x="1624013" y="2065338"/>
            <a:ext cx="347662" cy="414337"/>
          </a:xfrm>
          <a:custGeom>
            <a:avLst/>
            <a:gdLst>
              <a:gd name="T0" fmla="*/ 2147483647 w 164"/>
              <a:gd name="T1" fmla="*/ 2147483647 h 196"/>
              <a:gd name="T2" fmla="*/ 2147483647 w 164"/>
              <a:gd name="T3" fmla="*/ 2147483647 h 196"/>
              <a:gd name="T4" fmla="*/ 2147483647 w 164"/>
              <a:gd name="T5" fmla="*/ 2147483647 h 196"/>
              <a:gd name="T6" fmla="*/ 2147483647 w 164"/>
              <a:gd name="T7" fmla="*/ 2147483647 h 196"/>
              <a:gd name="T8" fmla="*/ 2147483647 w 164"/>
              <a:gd name="T9" fmla="*/ 2147483647 h 196"/>
              <a:gd name="T10" fmla="*/ 2147483647 w 164"/>
              <a:gd name="T11" fmla="*/ 2147483647 h 196"/>
              <a:gd name="T12" fmla="*/ 0 w 164"/>
              <a:gd name="T13" fmla="*/ 2147483647 h 196"/>
              <a:gd name="T14" fmla="*/ 0 w 164"/>
              <a:gd name="T15" fmla="*/ 0 h 196"/>
              <a:gd name="T16" fmla="*/ 2147483647 w 164"/>
              <a:gd name="T17" fmla="*/ 0 h 196"/>
              <a:gd name="T18" fmla="*/ 2147483647 w 164"/>
              <a:gd name="T19" fmla="*/ 2147483647 h 196"/>
              <a:gd name="T20" fmla="*/ 2147483647 w 164"/>
              <a:gd name="T21" fmla="*/ 2147483647 h 196"/>
              <a:gd name="T22" fmla="*/ 2147483647 w 164"/>
              <a:gd name="T23" fmla="*/ 2147483647 h 196"/>
              <a:gd name="T24" fmla="*/ 2147483647 w 164"/>
              <a:gd name="T25" fmla="*/ 2147483647 h 196"/>
              <a:gd name="T26" fmla="*/ 2147483647 w 164"/>
              <a:gd name="T27" fmla="*/ 2147483647 h 196"/>
              <a:gd name="T28" fmla="*/ 2147483647 w 164"/>
              <a:gd name="T29" fmla="*/ 2147483647 h 196"/>
              <a:gd name="T30" fmla="*/ 2147483647 w 164"/>
              <a:gd name="T31" fmla="*/ 2147483647 h 196"/>
              <a:gd name="T32" fmla="*/ 2147483647 w 164"/>
              <a:gd name="T33" fmla="*/ 2147483647 h 196"/>
              <a:gd name="T34" fmla="*/ 2147483647 w 164"/>
              <a:gd name="T35" fmla="*/ 2147483647 h 196"/>
              <a:gd name="T36" fmla="*/ 2147483647 w 164"/>
              <a:gd name="T37" fmla="*/ 2147483647 h 196"/>
              <a:gd name="T38" fmla="*/ 2147483647 w 164"/>
              <a:gd name="T39" fmla="*/ 2147483647 h 196"/>
              <a:gd name="T40" fmla="*/ 2147483647 w 164"/>
              <a:gd name="T41" fmla="*/ 2147483647 h 196"/>
              <a:gd name="T42" fmla="*/ 2147483647 w 164"/>
              <a:gd name="T43" fmla="*/ 2147483647 h 196"/>
              <a:gd name="T44" fmla="*/ 2147483647 w 164"/>
              <a:gd name="T45" fmla="*/ 2147483647 h 196"/>
              <a:gd name="T46" fmla="*/ 2147483647 w 164"/>
              <a:gd name="T47" fmla="*/ 2147483647 h 196"/>
              <a:gd name="T48" fmla="*/ 2147483647 w 164"/>
              <a:gd name="T49" fmla="*/ 2147483647 h 196"/>
              <a:gd name="T50" fmla="*/ 2147483647 w 164"/>
              <a:gd name="T51" fmla="*/ 2147483647 h 196"/>
              <a:gd name="T52" fmla="*/ 2147483647 w 164"/>
              <a:gd name="T53" fmla="*/ 2147483647 h 196"/>
              <a:gd name="T54" fmla="*/ 2147483647 w 164"/>
              <a:gd name="T55" fmla="*/ 2147483647 h 196"/>
              <a:gd name="T56" fmla="*/ 2147483647 w 164"/>
              <a:gd name="T57" fmla="*/ 2147483647 h 196"/>
              <a:gd name="T58" fmla="*/ 2147483647 w 164"/>
              <a:gd name="T59" fmla="*/ 2147483647 h 196"/>
              <a:gd name="T60" fmla="*/ 2147483647 w 164"/>
              <a:gd name="T61" fmla="*/ 2147483647 h 196"/>
              <a:gd name="T62" fmla="*/ 2147483647 w 164"/>
              <a:gd name="T63" fmla="*/ 2147483647 h 196"/>
              <a:gd name="T64" fmla="*/ 2147483647 w 164"/>
              <a:gd name="T65" fmla="*/ 2147483647 h 196"/>
              <a:gd name="T66" fmla="*/ 2147483647 w 164"/>
              <a:gd name="T67" fmla="*/ 2147483647 h 196"/>
              <a:gd name="T68" fmla="*/ 2147483647 w 164"/>
              <a:gd name="T69" fmla="*/ 2147483647 h 196"/>
              <a:gd name="T70" fmla="*/ 2147483647 w 164"/>
              <a:gd name="T71" fmla="*/ 2147483647 h 196"/>
              <a:gd name="T72" fmla="*/ 2147483647 w 164"/>
              <a:gd name="T73" fmla="*/ 2147483647 h 196"/>
              <a:gd name="T74" fmla="*/ 2147483647 w 164"/>
              <a:gd name="T75" fmla="*/ 2147483647 h 196"/>
              <a:gd name="T76" fmla="*/ 2147483647 w 164"/>
              <a:gd name="T77" fmla="*/ 2147483647 h 196"/>
              <a:gd name="T78" fmla="*/ 2147483647 w 164"/>
              <a:gd name="T79" fmla="*/ 2147483647 h 196"/>
              <a:gd name="T80" fmla="*/ 2147483647 w 164"/>
              <a:gd name="T81" fmla="*/ 2147483647 h 196"/>
              <a:gd name="T82" fmla="*/ 2147483647 w 164"/>
              <a:gd name="T83" fmla="*/ 2147483647 h 196"/>
              <a:gd name="T84" fmla="*/ 2147483647 w 164"/>
              <a:gd name="T85" fmla="*/ 2147483647 h 196"/>
              <a:gd name="T86" fmla="*/ 2147483647 w 164"/>
              <a:gd name="T87" fmla="*/ 2147483647 h 196"/>
              <a:gd name="T88" fmla="*/ 2147483647 w 164"/>
              <a:gd name="T89" fmla="*/ 2147483647 h 196"/>
              <a:gd name="T90" fmla="*/ 2147483647 w 164"/>
              <a:gd name="T91" fmla="*/ 2147483647 h 196"/>
              <a:gd name="T92" fmla="*/ 2147483647 w 164"/>
              <a:gd name="T93" fmla="*/ 2147483647 h 196"/>
              <a:gd name="T94" fmla="*/ 2147483647 w 164"/>
              <a:gd name="T95" fmla="*/ 2147483647 h 19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64" h="196">
                <a:moveTo>
                  <a:pt x="115" y="16"/>
                </a:moveTo>
                <a:lnTo>
                  <a:pt x="17" y="16"/>
                </a:lnTo>
                <a:lnTo>
                  <a:pt x="17" y="147"/>
                </a:lnTo>
                <a:lnTo>
                  <a:pt x="25" y="147"/>
                </a:lnTo>
                <a:lnTo>
                  <a:pt x="25" y="163"/>
                </a:lnTo>
                <a:lnTo>
                  <a:pt x="17" y="163"/>
                </a:lnTo>
                <a:lnTo>
                  <a:pt x="0" y="163"/>
                </a:lnTo>
                <a:lnTo>
                  <a:pt x="0" y="0"/>
                </a:lnTo>
                <a:lnTo>
                  <a:pt x="131" y="0"/>
                </a:lnTo>
                <a:lnTo>
                  <a:pt x="131" y="16"/>
                </a:lnTo>
                <a:lnTo>
                  <a:pt x="131" y="24"/>
                </a:lnTo>
                <a:lnTo>
                  <a:pt x="115" y="24"/>
                </a:lnTo>
                <a:lnTo>
                  <a:pt x="115" y="16"/>
                </a:lnTo>
                <a:close/>
                <a:moveTo>
                  <a:pt x="127" y="150"/>
                </a:moveTo>
                <a:lnTo>
                  <a:pt x="66" y="150"/>
                </a:lnTo>
                <a:lnTo>
                  <a:pt x="66" y="144"/>
                </a:lnTo>
                <a:lnTo>
                  <a:pt x="127" y="144"/>
                </a:lnTo>
                <a:lnTo>
                  <a:pt x="127" y="150"/>
                </a:lnTo>
                <a:close/>
                <a:moveTo>
                  <a:pt x="102" y="133"/>
                </a:moveTo>
                <a:lnTo>
                  <a:pt x="66" y="133"/>
                </a:lnTo>
                <a:lnTo>
                  <a:pt x="66" y="128"/>
                </a:lnTo>
                <a:lnTo>
                  <a:pt x="102" y="128"/>
                </a:lnTo>
                <a:lnTo>
                  <a:pt x="102" y="133"/>
                </a:lnTo>
                <a:close/>
                <a:moveTo>
                  <a:pt x="113" y="117"/>
                </a:moveTo>
                <a:lnTo>
                  <a:pt x="66" y="117"/>
                </a:lnTo>
                <a:lnTo>
                  <a:pt x="66" y="112"/>
                </a:lnTo>
                <a:lnTo>
                  <a:pt x="113" y="112"/>
                </a:lnTo>
                <a:lnTo>
                  <a:pt x="113" y="117"/>
                </a:lnTo>
                <a:close/>
                <a:moveTo>
                  <a:pt x="131" y="101"/>
                </a:moveTo>
                <a:lnTo>
                  <a:pt x="66" y="101"/>
                </a:lnTo>
                <a:lnTo>
                  <a:pt x="66" y="95"/>
                </a:lnTo>
                <a:lnTo>
                  <a:pt x="131" y="95"/>
                </a:lnTo>
                <a:lnTo>
                  <a:pt x="131" y="101"/>
                </a:lnTo>
                <a:close/>
                <a:moveTo>
                  <a:pt x="102" y="84"/>
                </a:moveTo>
                <a:lnTo>
                  <a:pt x="66" y="84"/>
                </a:lnTo>
                <a:lnTo>
                  <a:pt x="66" y="79"/>
                </a:lnTo>
                <a:lnTo>
                  <a:pt x="102" y="79"/>
                </a:lnTo>
                <a:lnTo>
                  <a:pt x="102" y="84"/>
                </a:lnTo>
                <a:close/>
                <a:moveTo>
                  <a:pt x="148" y="49"/>
                </a:moveTo>
                <a:lnTo>
                  <a:pt x="50" y="49"/>
                </a:lnTo>
                <a:lnTo>
                  <a:pt x="50" y="180"/>
                </a:lnTo>
                <a:lnTo>
                  <a:pt x="148" y="180"/>
                </a:lnTo>
                <a:lnTo>
                  <a:pt x="148" y="49"/>
                </a:lnTo>
                <a:close/>
                <a:moveTo>
                  <a:pt x="33" y="196"/>
                </a:moveTo>
                <a:lnTo>
                  <a:pt x="33" y="33"/>
                </a:lnTo>
                <a:lnTo>
                  <a:pt x="164" y="33"/>
                </a:lnTo>
                <a:lnTo>
                  <a:pt x="164" y="196"/>
                </a:lnTo>
                <a:lnTo>
                  <a:pt x="33" y="1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9231" name="Rectangle 35"/>
          <p:cNvSpPr>
            <a:spLocks noChangeArrowheads="1"/>
          </p:cNvSpPr>
          <p:nvPr/>
        </p:nvSpPr>
        <p:spPr bwMode="auto">
          <a:xfrm rot="-2700000">
            <a:off x="1293813" y="4206875"/>
            <a:ext cx="1006475" cy="1006475"/>
          </a:xfrm>
          <a:prstGeom prst="rect">
            <a:avLst/>
          </a:prstGeom>
          <a:solidFill>
            <a:srgbClr val="30363D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zh-CN" sz="2400">
              <a:solidFill>
                <a:schemeClr val="bg1"/>
              </a:solidFill>
              <a:latin typeface="PT Sans"/>
            </a:endParaRPr>
          </a:p>
        </p:txBody>
      </p:sp>
      <p:pic>
        <p:nvPicPr>
          <p:cNvPr id="9232" name="Group 3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4475163"/>
            <a:ext cx="63976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Rectangle 36"/>
          <p:cNvSpPr>
            <a:spLocks noChangeArrowheads="1"/>
          </p:cNvSpPr>
          <p:nvPr/>
        </p:nvSpPr>
        <p:spPr bwMode="auto">
          <a:xfrm rot="-2700000">
            <a:off x="3476625" y="4206875"/>
            <a:ext cx="1006475" cy="1006475"/>
          </a:xfrm>
          <a:prstGeom prst="rect">
            <a:avLst/>
          </a:prstGeom>
          <a:solidFill>
            <a:srgbClr val="30363D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zh-CN" sz="2400">
              <a:solidFill>
                <a:schemeClr val="bg1"/>
              </a:solidFill>
              <a:latin typeface="PT Sans"/>
            </a:endParaRPr>
          </a:p>
        </p:txBody>
      </p:sp>
      <p:sp>
        <p:nvSpPr>
          <p:cNvPr id="9234" name="Freeform 14"/>
          <p:cNvSpPr>
            <a:spLocks noEditPoints="1"/>
          </p:cNvSpPr>
          <p:nvPr/>
        </p:nvSpPr>
        <p:spPr bwMode="auto">
          <a:xfrm>
            <a:off x="3849688" y="4489450"/>
            <a:ext cx="239712" cy="465138"/>
          </a:xfrm>
          <a:custGeom>
            <a:avLst/>
            <a:gdLst>
              <a:gd name="T0" fmla="*/ 2147483647 w 132"/>
              <a:gd name="T1" fmla="*/ 2147483647 h 256"/>
              <a:gd name="T2" fmla="*/ 2147483647 w 132"/>
              <a:gd name="T3" fmla="*/ 2147483647 h 256"/>
              <a:gd name="T4" fmla="*/ 2147483647 w 132"/>
              <a:gd name="T5" fmla="*/ 2147483647 h 256"/>
              <a:gd name="T6" fmla="*/ 2147483647 w 132"/>
              <a:gd name="T7" fmla="*/ 2147483647 h 256"/>
              <a:gd name="T8" fmla="*/ 2147483647 w 132"/>
              <a:gd name="T9" fmla="*/ 0 h 256"/>
              <a:gd name="T10" fmla="*/ 2147483647 w 132"/>
              <a:gd name="T11" fmla="*/ 0 h 256"/>
              <a:gd name="T12" fmla="*/ 2147483647 w 132"/>
              <a:gd name="T13" fmla="*/ 0 h 256"/>
              <a:gd name="T14" fmla="*/ 2147483647 w 132"/>
              <a:gd name="T15" fmla="*/ 2147483647 h 256"/>
              <a:gd name="T16" fmla="*/ 2147483647 w 132"/>
              <a:gd name="T17" fmla="*/ 2147483647 h 256"/>
              <a:gd name="T18" fmla="*/ 2147483647 w 132"/>
              <a:gd name="T19" fmla="*/ 2147483647 h 256"/>
              <a:gd name="T20" fmla="*/ 2147483647 w 132"/>
              <a:gd name="T21" fmla="*/ 2147483647 h 256"/>
              <a:gd name="T22" fmla="*/ 2147483647 w 132"/>
              <a:gd name="T23" fmla="*/ 2147483647 h 256"/>
              <a:gd name="T24" fmla="*/ 2147483647 w 132"/>
              <a:gd name="T25" fmla="*/ 2147483647 h 256"/>
              <a:gd name="T26" fmla="*/ 0 w 132"/>
              <a:gd name="T27" fmla="*/ 2147483647 h 256"/>
              <a:gd name="T28" fmla="*/ 0 w 132"/>
              <a:gd name="T29" fmla="*/ 2147483647 h 256"/>
              <a:gd name="T30" fmla="*/ 0 w 132"/>
              <a:gd name="T31" fmla="*/ 2147483647 h 256"/>
              <a:gd name="T32" fmla="*/ 2147483647 w 132"/>
              <a:gd name="T33" fmla="*/ 2147483647 h 256"/>
              <a:gd name="T34" fmla="*/ 2147483647 w 132"/>
              <a:gd name="T35" fmla="*/ 2147483647 h 256"/>
              <a:gd name="T36" fmla="*/ 2147483647 w 132"/>
              <a:gd name="T37" fmla="*/ 2147483647 h 256"/>
              <a:gd name="T38" fmla="*/ 2147483647 w 132"/>
              <a:gd name="T39" fmla="*/ 2147483647 h 256"/>
              <a:gd name="T40" fmla="*/ 2147483647 w 132"/>
              <a:gd name="T41" fmla="*/ 2147483647 h 256"/>
              <a:gd name="T42" fmla="*/ 2147483647 w 132"/>
              <a:gd name="T43" fmla="*/ 2147483647 h 256"/>
              <a:gd name="T44" fmla="*/ 2147483647 w 132"/>
              <a:gd name="T45" fmla="*/ 2147483647 h 256"/>
              <a:gd name="T46" fmla="*/ 2147483647 w 132"/>
              <a:gd name="T47" fmla="*/ 2147483647 h 256"/>
              <a:gd name="T48" fmla="*/ 2147483647 w 132"/>
              <a:gd name="T49" fmla="*/ 2147483647 h 256"/>
              <a:gd name="T50" fmla="*/ 2147483647 w 132"/>
              <a:gd name="T51" fmla="*/ 2147483647 h 256"/>
              <a:gd name="T52" fmla="*/ 2147483647 w 132"/>
              <a:gd name="T53" fmla="*/ 2147483647 h 256"/>
              <a:gd name="T54" fmla="*/ 2147483647 w 132"/>
              <a:gd name="T55" fmla="*/ 2147483647 h 256"/>
              <a:gd name="T56" fmla="*/ 2147483647 w 132"/>
              <a:gd name="T57" fmla="*/ 2147483647 h 256"/>
              <a:gd name="T58" fmla="*/ 2147483647 w 132"/>
              <a:gd name="T59" fmla="*/ 2147483647 h 256"/>
              <a:gd name="T60" fmla="*/ 2147483647 w 132"/>
              <a:gd name="T61" fmla="*/ 2147483647 h 256"/>
              <a:gd name="T62" fmla="*/ 2147483647 w 132"/>
              <a:gd name="T63" fmla="*/ 2147483647 h 256"/>
              <a:gd name="T64" fmla="*/ 2147483647 w 132"/>
              <a:gd name="T65" fmla="*/ 2147483647 h 256"/>
              <a:gd name="T66" fmla="*/ 2147483647 w 132"/>
              <a:gd name="T67" fmla="*/ 2147483647 h 256"/>
              <a:gd name="T68" fmla="*/ 2147483647 w 132"/>
              <a:gd name="T69" fmla="*/ 2147483647 h 256"/>
              <a:gd name="T70" fmla="*/ 2147483647 w 132"/>
              <a:gd name="T71" fmla="*/ 2147483647 h 256"/>
              <a:gd name="T72" fmla="*/ 2147483647 w 132"/>
              <a:gd name="T73" fmla="*/ 2147483647 h 256"/>
              <a:gd name="T74" fmla="*/ 2147483647 w 132"/>
              <a:gd name="T75" fmla="*/ 2147483647 h 256"/>
              <a:gd name="T76" fmla="*/ 2147483647 w 132"/>
              <a:gd name="T77" fmla="*/ 2147483647 h 25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32" h="256">
                <a:moveTo>
                  <a:pt x="132" y="33"/>
                </a:moveTo>
                <a:cubicBezTo>
                  <a:pt x="132" y="33"/>
                  <a:pt x="131" y="16"/>
                  <a:pt x="127" y="11"/>
                </a:cubicBezTo>
                <a:cubicBezTo>
                  <a:pt x="122" y="6"/>
                  <a:pt x="116" y="5"/>
                  <a:pt x="112" y="4"/>
                </a:cubicBezTo>
                <a:cubicBezTo>
                  <a:pt x="107" y="3"/>
                  <a:pt x="98" y="1"/>
                  <a:pt x="83" y="1"/>
                </a:cubicBezTo>
                <a:cubicBezTo>
                  <a:pt x="76" y="0"/>
                  <a:pt x="71" y="0"/>
                  <a:pt x="65" y="0"/>
                </a:cubicBezTo>
                <a:cubicBezTo>
                  <a:pt x="61" y="0"/>
                  <a:pt x="56" y="0"/>
                  <a:pt x="5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38" y="1"/>
                  <a:pt x="30" y="1"/>
                  <a:pt x="27" y="2"/>
                </a:cubicBezTo>
                <a:cubicBezTo>
                  <a:pt x="26" y="2"/>
                  <a:pt x="25" y="2"/>
                  <a:pt x="25" y="2"/>
                </a:cubicBezTo>
                <a:cubicBezTo>
                  <a:pt x="25" y="2"/>
                  <a:pt x="24" y="2"/>
                  <a:pt x="23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22" y="3"/>
                  <a:pt x="17" y="4"/>
                  <a:pt x="14" y="5"/>
                </a:cubicBezTo>
                <a:cubicBezTo>
                  <a:pt x="9" y="7"/>
                  <a:pt x="6" y="9"/>
                  <a:pt x="3" y="13"/>
                </a:cubicBezTo>
                <a:cubicBezTo>
                  <a:pt x="1" y="17"/>
                  <a:pt x="1" y="23"/>
                  <a:pt x="0" y="25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08"/>
                  <a:pt x="0" y="208"/>
                  <a:pt x="0" y="208"/>
                </a:cubicBezTo>
                <a:cubicBezTo>
                  <a:pt x="1" y="225"/>
                  <a:pt x="1" y="225"/>
                  <a:pt x="1" y="225"/>
                </a:cubicBezTo>
                <a:cubicBezTo>
                  <a:pt x="1" y="225"/>
                  <a:pt x="4" y="242"/>
                  <a:pt x="7" y="246"/>
                </a:cubicBezTo>
                <a:cubicBezTo>
                  <a:pt x="10" y="249"/>
                  <a:pt x="14" y="251"/>
                  <a:pt x="20" y="253"/>
                </a:cubicBezTo>
                <a:cubicBezTo>
                  <a:pt x="21" y="253"/>
                  <a:pt x="22" y="253"/>
                  <a:pt x="22" y="253"/>
                </a:cubicBezTo>
                <a:cubicBezTo>
                  <a:pt x="27" y="254"/>
                  <a:pt x="30" y="255"/>
                  <a:pt x="43" y="255"/>
                </a:cubicBezTo>
                <a:cubicBezTo>
                  <a:pt x="44" y="255"/>
                  <a:pt x="45" y="255"/>
                  <a:pt x="46" y="255"/>
                </a:cubicBezTo>
                <a:cubicBezTo>
                  <a:pt x="52" y="256"/>
                  <a:pt x="57" y="256"/>
                  <a:pt x="64" y="256"/>
                </a:cubicBezTo>
                <a:cubicBezTo>
                  <a:pt x="69" y="256"/>
                  <a:pt x="75" y="256"/>
                  <a:pt x="81" y="256"/>
                </a:cubicBezTo>
                <a:cubicBezTo>
                  <a:pt x="104" y="254"/>
                  <a:pt x="115" y="253"/>
                  <a:pt x="122" y="248"/>
                </a:cubicBezTo>
                <a:cubicBezTo>
                  <a:pt x="128" y="244"/>
                  <a:pt x="130" y="237"/>
                  <a:pt x="131" y="232"/>
                </a:cubicBezTo>
                <a:cubicBezTo>
                  <a:pt x="131" y="232"/>
                  <a:pt x="131" y="232"/>
                  <a:pt x="131" y="232"/>
                </a:cubicBezTo>
                <a:cubicBezTo>
                  <a:pt x="132" y="226"/>
                  <a:pt x="132" y="211"/>
                  <a:pt x="132" y="211"/>
                </a:cubicBezTo>
                <a:lnTo>
                  <a:pt x="132" y="33"/>
                </a:lnTo>
                <a:close/>
                <a:moveTo>
                  <a:pt x="66" y="243"/>
                </a:moveTo>
                <a:cubicBezTo>
                  <a:pt x="62" y="243"/>
                  <a:pt x="59" y="240"/>
                  <a:pt x="59" y="236"/>
                </a:cubicBezTo>
                <a:cubicBezTo>
                  <a:pt x="59" y="232"/>
                  <a:pt x="62" y="229"/>
                  <a:pt x="66" y="229"/>
                </a:cubicBezTo>
                <a:cubicBezTo>
                  <a:pt x="70" y="229"/>
                  <a:pt x="73" y="232"/>
                  <a:pt x="73" y="236"/>
                </a:cubicBezTo>
                <a:cubicBezTo>
                  <a:pt x="73" y="240"/>
                  <a:pt x="70" y="243"/>
                  <a:pt x="66" y="243"/>
                </a:cubicBezTo>
                <a:close/>
                <a:moveTo>
                  <a:pt x="121" y="206"/>
                </a:moveTo>
                <a:cubicBezTo>
                  <a:pt x="11" y="206"/>
                  <a:pt x="11" y="206"/>
                  <a:pt x="11" y="206"/>
                </a:cubicBezTo>
                <a:cubicBezTo>
                  <a:pt x="11" y="30"/>
                  <a:pt x="11" y="30"/>
                  <a:pt x="11" y="30"/>
                </a:cubicBezTo>
                <a:cubicBezTo>
                  <a:pt x="121" y="30"/>
                  <a:pt x="121" y="30"/>
                  <a:pt x="121" y="30"/>
                </a:cubicBezTo>
                <a:lnTo>
                  <a:pt x="121" y="2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9235" name="Rectangle 37"/>
          <p:cNvSpPr>
            <a:spLocks noChangeArrowheads="1"/>
          </p:cNvSpPr>
          <p:nvPr/>
        </p:nvSpPr>
        <p:spPr bwMode="auto">
          <a:xfrm rot="-2700000">
            <a:off x="5661025" y="4206875"/>
            <a:ext cx="1006475" cy="1006475"/>
          </a:xfrm>
          <a:prstGeom prst="rect">
            <a:avLst/>
          </a:prstGeom>
          <a:solidFill>
            <a:srgbClr val="30363D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zh-CN" sz="2400">
              <a:solidFill>
                <a:schemeClr val="bg1"/>
              </a:solidFill>
              <a:latin typeface="PT Sans"/>
            </a:endParaRPr>
          </a:p>
        </p:txBody>
      </p:sp>
      <p:sp>
        <p:nvSpPr>
          <p:cNvPr id="9236" name="Freeform 12"/>
          <p:cNvSpPr>
            <a:spLocks noEditPoints="1"/>
          </p:cNvSpPr>
          <p:nvPr/>
        </p:nvSpPr>
        <p:spPr bwMode="auto">
          <a:xfrm>
            <a:off x="5978525" y="4557713"/>
            <a:ext cx="368300" cy="296862"/>
          </a:xfrm>
          <a:custGeom>
            <a:avLst/>
            <a:gdLst>
              <a:gd name="T0" fmla="*/ 2147483647 w 174"/>
              <a:gd name="T1" fmla="*/ 2147483647 h 140"/>
              <a:gd name="T2" fmla="*/ 2147483647 w 174"/>
              <a:gd name="T3" fmla="*/ 2147483647 h 140"/>
              <a:gd name="T4" fmla="*/ 2147483647 w 174"/>
              <a:gd name="T5" fmla="*/ 2147483647 h 140"/>
              <a:gd name="T6" fmla="*/ 2147483647 w 174"/>
              <a:gd name="T7" fmla="*/ 2147483647 h 140"/>
              <a:gd name="T8" fmla="*/ 2147483647 w 174"/>
              <a:gd name="T9" fmla="*/ 2147483647 h 140"/>
              <a:gd name="T10" fmla="*/ 0 w 174"/>
              <a:gd name="T11" fmla="*/ 0 h 140"/>
              <a:gd name="T12" fmla="*/ 0 w 174"/>
              <a:gd name="T13" fmla="*/ 2147483647 h 140"/>
              <a:gd name="T14" fmla="*/ 2147483647 w 174"/>
              <a:gd name="T15" fmla="*/ 2147483647 h 140"/>
              <a:gd name="T16" fmla="*/ 2147483647 w 174"/>
              <a:gd name="T17" fmla="*/ 0 h 140"/>
              <a:gd name="T18" fmla="*/ 0 w 174"/>
              <a:gd name="T19" fmla="*/ 0 h 140"/>
              <a:gd name="T20" fmla="*/ 2147483647 w 174"/>
              <a:gd name="T21" fmla="*/ 2147483647 h 140"/>
              <a:gd name="T22" fmla="*/ 2147483647 w 174"/>
              <a:gd name="T23" fmla="*/ 2147483647 h 140"/>
              <a:gd name="T24" fmla="*/ 2147483647 w 174"/>
              <a:gd name="T25" fmla="*/ 2147483647 h 140"/>
              <a:gd name="T26" fmla="*/ 2147483647 w 174"/>
              <a:gd name="T27" fmla="*/ 2147483647 h 140"/>
              <a:gd name="T28" fmla="*/ 2147483647 w 174"/>
              <a:gd name="T29" fmla="*/ 2147483647 h 1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74" h="140">
                <a:moveTo>
                  <a:pt x="44" y="121"/>
                </a:moveTo>
                <a:lnTo>
                  <a:pt x="31" y="140"/>
                </a:lnTo>
                <a:lnTo>
                  <a:pt x="141" y="140"/>
                </a:lnTo>
                <a:lnTo>
                  <a:pt x="128" y="121"/>
                </a:lnTo>
                <a:lnTo>
                  <a:pt x="44" y="121"/>
                </a:lnTo>
                <a:close/>
                <a:moveTo>
                  <a:pt x="0" y="0"/>
                </a:moveTo>
                <a:lnTo>
                  <a:pt x="0" y="106"/>
                </a:lnTo>
                <a:lnTo>
                  <a:pt x="174" y="106"/>
                </a:lnTo>
                <a:lnTo>
                  <a:pt x="174" y="0"/>
                </a:lnTo>
                <a:lnTo>
                  <a:pt x="0" y="0"/>
                </a:lnTo>
                <a:close/>
                <a:moveTo>
                  <a:pt x="162" y="95"/>
                </a:moveTo>
                <a:lnTo>
                  <a:pt x="11" y="95"/>
                </a:lnTo>
                <a:lnTo>
                  <a:pt x="11" y="11"/>
                </a:lnTo>
                <a:lnTo>
                  <a:pt x="162" y="11"/>
                </a:lnTo>
                <a:lnTo>
                  <a:pt x="162" y="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9237" name="Rectangle 38"/>
          <p:cNvSpPr>
            <a:spLocks noChangeArrowheads="1"/>
          </p:cNvSpPr>
          <p:nvPr/>
        </p:nvSpPr>
        <p:spPr bwMode="auto">
          <a:xfrm rot="-2700000">
            <a:off x="7842250" y="4206875"/>
            <a:ext cx="1006475" cy="1004888"/>
          </a:xfrm>
          <a:prstGeom prst="rect">
            <a:avLst/>
          </a:prstGeom>
          <a:solidFill>
            <a:srgbClr val="30363D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zh-CN" sz="2400">
              <a:solidFill>
                <a:schemeClr val="bg1"/>
              </a:solidFill>
              <a:latin typeface="PT Sans"/>
            </a:endParaRPr>
          </a:p>
        </p:txBody>
      </p:sp>
      <p:sp>
        <p:nvSpPr>
          <p:cNvPr id="9238" name="Freeform 181"/>
          <p:cNvSpPr>
            <a:spLocks noEditPoints="1"/>
          </p:cNvSpPr>
          <p:nvPr/>
        </p:nvSpPr>
        <p:spPr bwMode="auto">
          <a:xfrm>
            <a:off x="8172450" y="4470400"/>
            <a:ext cx="347663" cy="449263"/>
          </a:xfrm>
          <a:custGeom>
            <a:avLst/>
            <a:gdLst>
              <a:gd name="T0" fmla="*/ 2147483647 w 240"/>
              <a:gd name="T1" fmla="*/ 2147483647 h 312"/>
              <a:gd name="T2" fmla="*/ 2147483647 w 240"/>
              <a:gd name="T3" fmla="*/ 2147483647 h 312"/>
              <a:gd name="T4" fmla="*/ 2147483647 w 240"/>
              <a:gd name="T5" fmla="*/ 2147483647 h 312"/>
              <a:gd name="T6" fmla="*/ 2147483647 w 240"/>
              <a:gd name="T7" fmla="*/ 2147483647 h 312"/>
              <a:gd name="T8" fmla="*/ 2147483647 w 240"/>
              <a:gd name="T9" fmla="*/ 2147483647 h 312"/>
              <a:gd name="T10" fmla="*/ 2147483647 w 240"/>
              <a:gd name="T11" fmla="*/ 2147483647 h 312"/>
              <a:gd name="T12" fmla="*/ 2147483647 w 240"/>
              <a:gd name="T13" fmla="*/ 2147483647 h 312"/>
              <a:gd name="T14" fmla="*/ 2147483647 w 240"/>
              <a:gd name="T15" fmla="*/ 2147483647 h 312"/>
              <a:gd name="T16" fmla="*/ 2147483647 w 240"/>
              <a:gd name="T17" fmla="*/ 2147483647 h 312"/>
              <a:gd name="T18" fmla="*/ 2147483647 w 240"/>
              <a:gd name="T19" fmla="*/ 2147483647 h 312"/>
              <a:gd name="T20" fmla="*/ 2147483647 w 240"/>
              <a:gd name="T21" fmla="*/ 2147483647 h 312"/>
              <a:gd name="T22" fmla="*/ 2147483647 w 240"/>
              <a:gd name="T23" fmla="*/ 2147483647 h 312"/>
              <a:gd name="T24" fmla="*/ 2147483647 w 240"/>
              <a:gd name="T25" fmla="*/ 2147483647 h 312"/>
              <a:gd name="T26" fmla="*/ 2147483647 w 240"/>
              <a:gd name="T27" fmla="*/ 2147483647 h 312"/>
              <a:gd name="T28" fmla="*/ 2147483647 w 240"/>
              <a:gd name="T29" fmla="*/ 2147483647 h 312"/>
              <a:gd name="T30" fmla="*/ 2147483647 w 240"/>
              <a:gd name="T31" fmla="*/ 2147483647 h 312"/>
              <a:gd name="T32" fmla="*/ 2147483647 w 240"/>
              <a:gd name="T33" fmla="*/ 2147483647 h 312"/>
              <a:gd name="T34" fmla="*/ 2147483647 w 240"/>
              <a:gd name="T35" fmla="*/ 2147483647 h 312"/>
              <a:gd name="T36" fmla="*/ 2147483647 w 240"/>
              <a:gd name="T37" fmla="*/ 2147483647 h 312"/>
              <a:gd name="T38" fmla="*/ 2147483647 w 240"/>
              <a:gd name="T39" fmla="*/ 2147483647 h 312"/>
              <a:gd name="T40" fmla="*/ 2147483647 w 240"/>
              <a:gd name="T41" fmla="*/ 2147483647 h 312"/>
              <a:gd name="T42" fmla="*/ 2147483647 w 240"/>
              <a:gd name="T43" fmla="*/ 2147483647 h 312"/>
              <a:gd name="T44" fmla="*/ 2147483647 w 240"/>
              <a:gd name="T45" fmla="*/ 2147483647 h 312"/>
              <a:gd name="T46" fmla="*/ 2147483647 w 240"/>
              <a:gd name="T47" fmla="*/ 2147483647 h 312"/>
              <a:gd name="T48" fmla="*/ 2147483647 w 240"/>
              <a:gd name="T49" fmla="*/ 2147483647 h 312"/>
              <a:gd name="T50" fmla="*/ 2147483647 w 240"/>
              <a:gd name="T51" fmla="*/ 2147483647 h 312"/>
              <a:gd name="T52" fmla="*/ 2147483647 w 240"/>
              <a:gd name="T53" fmla="*/ 2147483647 h 312"/>
              <a:gd name="T54" fmla="*/ 2147483647 w 240"/>
              <a:gd name="T55" fmla="*/ 2147483647 h 312"/>
              <a:gd name="T56" fmla="*/ 2147483647 w 240"/>
              <a:gd name="T57" fmla="*/ 2147483647 h 312"/>
              <a:gd name="T58" fmla="*/ 2147483647 w 240"/>
              <a:gd name="T59" fmla="*/ 2147483647 h 312"/>
              <a:gd name="T60" fmla="*/ 2147483647 w 240"/>
              <a:gd name="T61" fmla="*/ 2147483647 h 312"/>
              <a:gd name="T62" fmla="*/ 2147483647 w 240"/>
              <a:gd name="T63" fmla="*/ 2147483647 h 312"/>
              <a:gd name="T64" fmla="*/ 2147483647 w 240"/>
              <a:gd name="T65" fmla="*/ 2147483647 h 312"/>
              <a:gd name="T66" fmla="*/ 2147483647 w 240"/>
              <a:gd name="T67" fmla="*/ 2147483647 h 312"/>
              <a:gd name="T68" fmla="*/ 2147483647 w 240"/>
              <a:gd name="T69" fmla="*/ 2147483647 h 312"/>
              <a:gd name="T70" fmla="*/ 2147483647 w 240"/>
              <a:gd name="T71" fmla="*/ 2147483647 h 312"/>
              <a:gd name="T72" fmla="*/ 2147483647 w 240"/>
              <a:gd name="T73" fmla="*/ 2147483647 h 312"/>
              <a:gd name="T74" fmla="*/ 2147483647 w 240"/>
              <a:gd name="T75" fmla="*/ 2147483647 h 312"/>
              <a:gd name="T76" fmla="*/ 2147483647 w 240"/>
              <a:gd name="T77" fmla="*/ 2147483647 h 312"/>
              <a:gd name="T78" fmla="*/ 2147483647 w 240"/>
              <a:gd name="T79" fmla="*/ 2147483647 h 312"/>
              <a:gd name="T80" fmla="*/ 2147483647 w 240"/>
              <a:gd name="T81" fmla="*/ 2147483647 h 312"/>
              <a:gd name="T82" fmla="*/ 0 w 240"/>
              <a:gd name="T83" fmla="*/ 2147483647 h 312"/>
              <a:gd name="T84" fmla="*/ 0 w 240"/>
              <a:gd name="T85" fmla="*/ 2147483647 h 312"/>
              <a:gd name="T86" fmla="*/ 2147483647 w 240"/>
              <a:gd name="T87" fmla="*/ 2147483647 h 312"/>
              <a:gd name="T88" fmla="*/ 2147483647 w 240"/>
              <a:gd name="T89" fmla="*/ 0 h 312"/>
              <a:gd name="T90" fmla="*/ 2147483647 w 240"/>
              <a:gd name="T91" fmla="*/ 2147483647 h 312"/>
              <a:gd name="T92" fmla="*/ 2147483647 w 240"/>
              <a:gd name="T93" fmla="*/ 2147483647 h 312"/>
              <a:gd name="T94" fmla="*/ 2147483647 w 240"/>
              <a:gd name="T95" fmla="*/ 2147483647 h 312"/>
              <a:gd name="T96" fmla="*/ 0 w 240"/>
              <a:gd name="T97" fmla="*/ 2147483647 h 31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40" h="312">
                <a:moveTo>
                  <a:pt x="184" y="232"/>
                </a:moveTo>
                <a:cubicBezTo>
                  <a:pt x="48" y="232"/>
                  <a:pt x="48" y="232"/>
                  <a:pt x="48" y="232"/>
                </a:cubicBezTo>
                <a:cubicBezTo>
                  <a:pt x="48" y="224"/>
                  <a:pt x="48" y="224"/>
                  <a:pt x="48" y="224"/>
                </a:cubicBezTo>
                <a:cubicBezTo>
                  <a:pt x="184" y="224"/>
                  <a:pt x="184" y="224"/>
                  <a:pt x="184" y="224"/>
                </a:cubicBezTo>
                <a:lnTo>
                  <a:pt x="184" y="232"/>
                </a:lnTo>
                <a:close/>
                <a:moveTo>
                  <a:pt x="128" y="208"/>
                </a:moveTo>
                <a:cubicBezTo>
                  <a:pt x="48" y="208"/>
                  <a:pt x="48" y="208"/>
                  <a:pt x="48" y="208"/>
                </a:cubicBezTo>
                <a:cubicBezTo>
                  <a:pt x="48" y="200"/>
                  <a:pt x="48" y="200"/>
                  <a:pt x="48" y="200"/>
                </a:cubicBezTo>
                <a:cubicBezTo>
                  <a:pt x="128" y="200"/>
                  <a:pt x="128" y="200"/>
                  <a:pt x="128" y="200"/>
                </a:cubicBezTo>
                <a:lnTo>
                  <a:pt x="128" y="208"/>
                </a:lnTo>
                <a:close/>
                <a:moveTo>
                  <a:pt x="152" y="184"/>
                </a:moveTo>
                <a:cubicBezTo>
                  <a:pt x="48" y="184"/>
                  <a:pt x="48" y="184"/>
                  <a:pt x="48" y="184"/>
                </a:cubicBezTo>
                <a:cubicBezTo>
                  <a:pt x="48" y="176"/>
                  <a:pt x="48" y="176"/>
                  <a:pt x="48" y="176"/>
                </a:cubicBezTo>
                <a:cubicBezTo>
                  <a:pt x="152" y="176"/>
                  <a:pt x="152" y="176"/>
                  <a:pt x="152" y="176"/>
                </a:cubicBezTo>
                <a:lnTo>
                  <a:pt x="152" y="184"/>
                </a:lnTo>
                <a:close/>
                <a:moveTo>
                  <a:pt x="192" y="160"/>
                </a:moveTo>
                <a:cubicBezTo>
                  <a:pt x="48" y="160"/>
                  <a:pt x="48" y="160"/>
                  <a:pt x="48" y="160"/>
                </a:cubicBezTo>
                <a:cubicBezTo>
                  <a:pt x="48" y="152"/>
                  <a:pt x="48" y="152"/>
                  <a:pt x="48" y="152"/>
                </a:cubicBezTo>
                <a:cubicBezTo>
                  <a:pt x="192" y="152"/>
                  <a:pt x="192" y="152"/>
                  <a:pt x="192" y="152"/>
                </a:cubicBezTo>
                <a:lnTo>
                  <a:pt x="192" y="160"/>
                </a:lnTo>
                <a:close/>
                <a:moveTo>
                  <a:pt x="128" y="136"/>
                </a:moveTo>
                <a:cubicBezTo>
                  <a:pt x="48" y="136"/>
                  <a:pt x="48" y="136"/>
                  <a:pt x="48" y="136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128" y="128"/>
                  <a:pt x="128" y="128"/>
                  <a:pt x="128" y="128"/>
                </a:cubicBezTo>
                <a:lnTo>
                  <a:pt x="128" y="136"/>
                </a:lnTo>
                <a:close/>
                <a:moveTo>
                  <a:pt x="216" y="48"/>
                </a:moveTo>
                <a:cubicBezTo>
                  <a:pt x="160" y="48"/>
                  <a:pt x="160" y="48"/>
                  <a:pt x="160" y="48"/>
                </a:cubicBezTo>
                <a:cubicBezTo>
                  <a:pt x="165" y="62"/>
                  <a:pt x="165" y="62"/>
                  <a:pt x="165" y="62"/>
                </a:cubicBezTo>
                <a:cubicBezTo>
                  <a:pt x="187" y="67"/>
                  <a:pt x="192" y="80"/>
                  <a:pt x="192" y="96"/>
                </a:cubicBezTo>
                <a:cubicBezTo>
                  <a:pt x="48" y="96"/>
                  <a:pt x="48" y="96"/>
                  <a:pt x="48" y="96"/>
                </a:cubicBezTo>
                <a:cubicBezTo>
                  <a:pt x="48" y="81"/>
                  <a:pt x="54" y="68"/>
                  <a:pt x="75" y="63"/>
                </a:cubicBezTo>
                <a:cubicBezTo>
                  <a:pt x="80" y="48"/>
                  <a:pt x="80" y="48"/>
                  <a:pt x="80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288"/>
                  <a:pt x="24" y="288"/>
                  <a:pt x="24" y="288"/>
                </a:cubicBezTo>
                <a:cubicBezTo>
                  <a:pt x="216" y="288"/>
                  <a:pt x="216" y="288"/>
                  <a:pt x="216" y="288"/>
                </a:cubicBezTo>
                <a:lnTo>
                  <a:pt x="216" y="48"/>
                </a:lnTo>
                <a:close/>
                <a:moveTo>
                  <a:pt x="120" y="12"/>
                </a:moveTo>
                <a:cubicBezTo>
                  <a:pt x="113" y="12"/>
                  <a:pt x="108" y="17"/>
                  <a:pt x="108" y="24"/>
                </a:cubicBezTo>
                <a:cubicBezTo>
                  <a:pt x="108" y="31"/>
                  <a:pt x="113" y="36"/>
                  <a:pt x="120" y="36"/>
                </a:cubicBezTo>
                <a:cubicBezTo>
                  <a:pt x="127" y="36"/>
                  <a:pt x="132" y="31"/>
                  <a:pt x="132" y="24"/>
                </a:cubicBezTo>
                <a:cubicBezTo>
                  <a:pt x="132" y="17"/>
                  <a:pt x="127" y="12"/>
                  <a:pt x="120" y="12"/>
                </a:cubicBezTo>
                <a:close/>
                <a:moveTo>
                  <a:pt x="0" y="312"/>
                </a:moveTo>
                <a:cubicBezTo>
                  <a:pt x="0" y="24"/>
                  <a:pt x="0" y="24"/>
                  <a:pt x="0" y="24"/>
                </a:cubicBezTo>
                <a:cubicBezTo>
                  <a:pt x="96" y="24"/>
                  <a:pt x="96" y="24"/>
                  <a:pt x="96" y="24"/>
                </a:cubicBezTo>
                <a:cubicBezTo>
                  <a:pt x="96" y="11"/>
                  <a:pt x="107" y="0"/>
                  <a:pt x="120" y="0"/>
                </a:cubicBezTo>
                <a:cubicBezTo>
                  <a:pt x="133" y="0"/>
                  <a:pt x="144" y="11"/>
                  <a:pt x="144" y="24"/>
                </a:cubicBezTo>
                <a:cubicBezTo>
                  <a:pt x="240" y="24"/>
                  <a:pt x="240" y="24"/>
                  <a:pt x="240" y="24"/>
                </a:cubicBezTo>
                <a:cubicBezTo>
                  <a:pt x="240" y="312"/>
                  <a:pt x="240" y="312"/>
                  <a:pt x="240" y="312"/>
                </a:cubicBezTo>
                <a:lnTo>
                  <a:pt x="0" y="3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9239" name="Rectangle 39"/>
          <p:cNvSpPr>
            <a:spLocks noChangeArrowheads="1"/>
          </p:cNvSpPr>
          <p:nvPr/>
        </p:nvSpPr>
        <p:spPr bwMode="auto">
          <a:xfrm rot="-2700000">
            <a:off x="10026650" y="4206875"/>
            <a:ext cx="1006475" cy="1006475"/>
          </a:xfrm>
          <a:prstGeom prst="rect">
            <a:avLst/>
          </a:prstGeom>
          <a:solidFill>
            <a:srgbClr val="30363D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zh-CN" sz="2400">
              <a:solidFill>
                <a:schemeClr val="bg1"/>
              </a:solidFill>
              <a:latin typeface="PT Sans"/>
            </a:endParaRPr>
          </a:p>
        </p:txBody>
      </p:sp>
      <p:sp>
        <p:nvSpPr>
          <p:cNvPr id="9240" name="Freeform 182"/>
          <p:cNvSpPr>
            <a:spLocks noEditPoints="1"/>
          </p:cNvSpPr>
          <p:nvPr/>
        </p:nvSpPr>
        <p:spPr bwMode="auto">
          <a:xfrm>
            <a:off x="10390188" y="4556125"/>
            <a:ext cx="347662" cy="414338"/>
          </a:xfrm>
          <a:custGeom>
            <a:avLst/>
            <a:gdLst>
              <a:gd name="T0" fmla="*/ 2147483647 w 164"/>
              <a:gd name="T1" fmla="*/ 2147483647 h 196"/>
              <a:gd name="T2" fmla="*/ 2147483647 w 164"/>
              <a:gd name="T3" fmla="*/ 2147483647 h 196"/>
              <a:gd name="T4" fmla="*/ 2147483647 w 164"/>
              <a:gd name="T5" fmla="*/ 2147483647 h 196"/>
              <a:gd name="T6" fmla="*/ 2147483647 w 164"/>
              <a:gd name="T7" fmla="*/ 2147483647 h 196"/>
              <a:gd name="T8" fmla="*/ 2147483647 w 164"/>
              <a:gd name="T9" fmla="*/ 2147483647 h 196"/>
              <a:gd name="T10" fmla="*/ 2147483647 w 164"/>
              <a:gd name="T11" fmla="*/ 2147483647 h 196"/>
              <a:gd name="T12" fmla="*/ 0 w 164"/>
              <a:gd name="T13" fmla="*/ 2147483647 h 196"/>
              <a:gd name="T14" fmla="*/ 0 w 164"/>
              <a:gd name="T15" fmla="*/ 0 h 196"/>
              <a:gd name="T16" fmla="*/ 2147483647 w 164"/>
              <a:gd name="T17" fmla="*/ 0 h 196"/>
              <a:gd name="T18" fmla="*/ 2147483647 w 164"/>
              <a:gd name="T19" fmla="*/ 2147483647 h 196"/>
              <a:gd name="T20" fmla="*/ 2147483647 w 164"/>
              <a:gd name="T21" fmla="*/ 2147483647 h 196"/>
              <a:gd name="T22" fmla="*/ 2147483647 w 164"/>
              <a:gd name="T23" fmla="*/ 2147483647 h 196"/>
              <a:gd name="T24" fmla="*/ 2147483647 w 164"/>
              <a:gd name="T25" fmla="*/ 2147483647 h 196"/>
              <a:gd name="T26" fmla="*/ 2147483647 w 164"/>
              <a:gd name="T27" fmla="*/ 2147483647 h 196"/>
              <a:gd name="T28" fmla="*/ 2147483647 w 164"/>
              <a:gd name="T29" fmla="*/ 2147483647 h 196"/>
              <a:gd name="T30" fmla="*/ 2147483647 w 164"/>
              <a:gd name="T31" fmla="*/ 2147483647 h 196"/>
              <a:gd name="T32" fmla="*/ 2147483647 w 164"/>
              <a:gd name="T33" fmla="*/ 2147483647 h 196"/>
              <a:gd name="T34" fmla="*/ 2147483647 w 164"/>
              <a:gd name="T35" fmla="*/ 2147483647 h 196"/>
              <a:gd name="T36" fmla="*/ 2147483647 w 164"/>
              <a:gd name="T37" fmla="*/ 2147483647 h 196"/>
              <a:gd name="T38" fmla="*/ 2147483647 w 164"/>
              <a:gd name="T39" fmla="*/ 2147483647 h 196"/>
              <a:gd name="T40" fmla="*/ 2147483647 w 164"/>
              <a:gd name="T41" fmla="*/ 2147483647 h 196"/>
              <a:gd name="T42" fmla="*/ 2147483647 w 164"/>
              <a:gd name="T43" fmla="*/ 2147483647 h 196"/>
              <a:gd name="T44" fmla="*/ 2147483647 w 164"/>
              <a:gd name="T45" fmla="*/ 2147483647 h 196"/>
              <a:gd name="T46" fmla="*/ 2147483647 w 164"/>
              <a:gd name="T47" fmla="*/ 2147483647 h 196"/>
              <a:gd name="T48" fmla="*/ 2147483647 w 164"/>
              <a:gd name="T49" fmla="*/ 2147483647 h 196"/>
              <a:gd name="T50" fmla="*/ 2147483647 w 164"/>
              <a:gd name="T51" fmla="*/ 2147483647 h 196"/>
              <a:gd name="T52" fmla="*/ 2147483647 w 164"/>
              <a:gd name="T53" fmla="*/ 2147483647 h 196"/>
              <a:gd name="T54" fmla="*/ 2147483647 w 164"/>
              <a:gd name="T55" fmla="*/ 2147483647 h 196"/>
              <a:gd name="T56" fmla="*/ 2147483647 w 164"/>
              <a:gd name="T57" fmla="*/ 2147483647 h 196"/>
              <a:gd name="T58" fmla="*/ 2147483647 w 164"/>
              <a:gd name="T59" fmla="*/ 2147483647 h 196"/>
              <a:gd name="T60" fmla="*/ 2147483647 w 164"/>
              <a:gd name="T61" fmla="*/ 2147483647 h 196"/>
              <a:gd name="T62" fmla="*/ 2147483647 w 164"/>
              <a:gd name="T63" fmla="*/ 2147483647 h 196"/>
              <a:gd name="T64" fmla="*/ 2147483647 w 164"/>
              <a:gd name="T65" fmla="*/ 2147483647 h 196"/>
              <a:gd name="T66" fmla="*/ 2147483647 w 164"/>
              <a:gd name="T67" fmla="*/ 2147483647 h 196"/>
              <a:gd name="T68" fmla="*/ 2147483647 w 164"/>
              <a:gd name="T69" fmla="*/ 2147483647 h 196"/>
              <a:gd name="T70" fmla="*/ 2147483647 w 164"/>
              <a:gd name="T71" fmla="*/ 2147483647 h 196"/>
              <a:gd name="T72" fmla="*/ 2147483647 w 164"/>
              <a:gd name="T73" fmla="*/ 2147483647 h 196"/>
              <a:gd name="T74" fmla="*/ 2147483647 w 164"/>
              <a:gd name="T75" fmla="*/ 2147483647 h 196"/>
              <a:gd name="T76" fmla="*/ 2147483647 w 164"/>
              <a:gd name="T77" fmla="*/ 2147483647 h 196"/>
              <a:gd name="T78" fmla="*/ 2147483647 w 164"/>
              <a:gd name="T79" fmla="*/ 2147483647 h 196"/>
              <a:gd name="T80" fmla="*/ 2147483647 w 164"/>
              <a:gd name="T81" fmla="*/ 2147483647 h 196"/>
              <a:gd name="T82" fmla="*/ 2147483647 w 164"/>
              <a:gd name="T83" fmla="*/ 2147483647 h 196"/>
              <a:gd name="T84" fmla="*/ 2147483647 w 164"/>
              <a:gd name="T85" fmla="*/ 2147483647 h 196"/>
              <a:gd name="T86" fmla="*/ 2147483647 w 164"/>
              <a:gd name="T87" fmla="*/ 2147483647 h 196"/>
              <a:gd name="T88" fmla="*/ 2147483647 w 164"/>
              <a:gd name="T89" fmla="*/ 2147483647 h 196"/>
              <a:gd name="T90" fmla="*/ 2147483647 w 164"/>
              <a:gd name="T91" fmla="*/ 2147483647 h 196"/>
              <a:gd name="T92" fmla="*/ 2147483647 w 164"/>
              <a:gd name="T93" fmla="*/ 2147483647 h 196"/>
              <a:gd name="T94" fmla="*/ 2147483647 w 164"/>
              <a:gd name="T95" fmla="*/ 2147483647 h 19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64" h="196">
                <a:moveTo>
                  <a:pt x="115" y="16"/>
                </a:moveTo>
                <a:lnTo>
                  <a:pt x="17" y="16"/>
                </a:lnTo>
                <a:lnTo>
                  <a:pt x="17" y="147"/>
                </a:lnTo>
                <a:lnTo>
                  <a:pt x="25" y="147"/>
                </a:lnTo>
                <a:lnTo>
                  <a:pt x="25" y="163"/>
                </a:lnTo>
                <a:lnTo>
                  <a:pt x="17" y="163"/>
                </a:lnTo>
                <a:lnTo>
                  <a:pt x="0" y="163"/>
                </a:lnTo>
                <a:lnTo>
                  <a:pt x="0" y="0"/>
                </a:lnTo>
                <a:lnTo>
                  <a:pt x="131" y="0"/>
                </a:lnTo>
                <a:lnTo>
                  <a:pt x="131" y="16"/>
                </a:lnTo>
                <a:lnTo>
                  <a:pt x="131" y="24"/>
                </a:lnTo>
                <a:lnTo>
                  <a:pt x="115" y="24"/>
                </a:lnTo>
                <a:lnTo>
                  <a:pt x="115" y="16"/>
                </a:lnTo>
                <a:close/>
                <a:moveTo>
                  <a:pt x="127" y="150"/>
                </a:moveTo>
                <a:lnTo>
                  <a:pt x="66" y="150"/>
                </a:lnTo>
                <a:lnTo>
                  <a:pt x="66" y="144"/>
                </a:lnTo>
                <a:lnTo>
                  <a:pt x="127" y="144"/>
                </a:lnTo>
                <a:lnTo>
                  <a:pt x="127" y="150"/>
                </a:lnTo>
                <a:close/>
                <a:moveTo>
                  <a:pt x="102" y="133"/>
                </a:moveTo>
                <a:lnTo>
                  <a:pt x="66" y="133"/>
                </a:lnTo>
                <a:lnTo>
                  <a:pt x="66" y="128"/>
                </a:lnTo>
                <a:lnTo>
                  <a:pt x="102" y="128"/>
                </a:lnTo>
                <a:lnTo>
                  <a:pt x="102" y="133"/>
                </a:lnTo>
                <a:close/>
                <a:moveTo>
                  <a:pt x="113" y="117"/>
                </a:moveTo>
                <a:lnTo>
                  <a:pt x="66" y="117"/>
                </a:lnTo>
                <a:lnTo>
                  <a:pt x="66" y="112"/>
                </a:lnTo>
                <a:lnTo>
                  <a:pt x="113" y="112"/>
                </a:lnTo>
                <a:lnTo>
                  <a:pt x="113" y="117"/>
                </a:lnTo>
                <a:close/>
                <a:moveTo>
                  <a:pt x="131" y="101"/>
                </a:moveTo>
                <a:lnTo>
                  <a:pt x="66" y="101"/>
                </a:lnTo>
                <a:lnTo>
                  <a:pt x="66" y="95"/>
                </a:lnTo>
                <a:lnTo>
                  <a:pt x="131" y="95"/>
                </a:lnTo>
                <a:lnTo>
                  <a:pt x="131" y="101"/>
                </a:lnTo>
                <a:close/>
                <a:moveTo>
                  <a:pt x="102" y="84"/>
                </a:moveTo>
                <a:lnTo>
                  <a:pt x="66" y="84"/>
                </a:lnTo>
                <a:lnTo>
                  <a:pt x="66" y="79"/>
                </a:lnTo>
                <a:lnTo>
                  <a:pt x="102" y="79"/>
                </a:lnTo>
                <a:lnTo>
                  <a:pt x="102" y="84"/>
                </a:lnTo>
                <a:close/>
                <a:moveTo>
                  <a:pt x="148" y="49"/>
                </a:moveTo>
                <a:lnTo>
                  <a:pt x="50" y="49"/>
                </a:lnTo>
                <a:lnTo>
                  <a:pt x="50" y="180"/>
                </a:lnTo>
                <a:lnTo>
                  <a:pt x="148" y="180"/>
                </a:lnTo>
                <a:lnTo>
                  <a:pt x="148" y="49"/>
                </a:lnTo>
                <a:close/>
                <a:moveTo>
                  <a:pt x="33" y="196"/>
                </a:moveTo>
                <a:lnTo>
                  <a:pt x="33" y="33"/>
                </a:lnTo>
                <a:lnTo>
                  <a:pt x="164" y="33"/>
                </a:lnTo>
                <a:lnTo>
                  <a:pt x="164" y="196"/>
                </a:lnTo>
                <a:lnTo>
                  <a:pt x="33" y="1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9241" name="TextBox 21"/>
          <p:cNvSpPr txBox="1">
            <a:spLocks noChangeArrowheads="1"/>
          </p:cNvSpPr>
          <p:nvPr/>
        </p:nvSpPr>
        <p:spPr bwMode="auto">
          <a:xfrm>
            <a:off x="3363913" y="3084513"/>
            <a:ext cx="134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9242" name="TextBox 21"/>
          <p:cNvSpPr txBox="1">
            <a:spLocks noChangeArrowheads="1"/>
          </p:cNvSpPr>
          <p:nvPr/>
        </p:nvSpPr>
        <p:spPr bwMode="auto">
          <a:xfrm>
            <a:off x="5540375" y="3084513"/>
            <a:ext cx="134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9243" name="TextBox 21"/>
          <p:cNvSpPr txBox="1">
            <a:spLocks noChangeArrowheads="1"/>
          </p:cNvSpPr>
          <p:nvPr/>
        </p:nvSpPr>
        <p:spPr bwMode="auto">
          <a:xfrm>
            <a:off x="7718425" y="3084513"/>
            <a:ext cx="1344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9244" name="TextBox 21"/>
          <p:cNvSpPr txBox="1">
            <a:spLocks noChangeArrowheads="1"/>
          </p:cNvSpPr>
          <p:nvPr/>
        </p:nvSpPr>
        <p:spPr bwMode="auto">
          <a:xfrm>
            <a:off x="9894888" y="3084513"/>
            <a:ext cx="1344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9245" name="TextBox 21"/>
          <p:cNvSpPr txBox="1">
            <a:spLocks noChangeArrowheads="1"/>
          </p:cNvSpPr>
          <p:nvPr/>
        </p:nvSpPr>
        <p:spPr bwMode="auto">
          <a:xfrm>
            <a:off x="1187450" y="5549900"/>
            <a:ext cx="134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9246" name="TextBox 21"/>
          <p:cNvSpPr txBox="1">
            <a:spLocks noChangeArrowheads="1"/>
          </p:cNvSpPr>
          <p:nvPr/>
        </p:nvSpPr>
        <p:spPr bwMode="auto">
          <a:xfrm>
            <a:off x="3363913" y="5549900"/>
            <a:ext cx="134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9247" name="TextBox 21"/>
          <p:cNvSpPr txBox="1">
            <a:spLocks noChangeArrowheads="1"/>
          </p:cNvSpPr>
          <p:nvPr/>
        </p:nvSpPr>
        <p:spPr bwMode="auto">
          <a:xfrm>
            <a:off x="5540375" y="5549900"/>
            <a:ext cx="134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9248" name="TextBox 21"/>
          <p:cNvSpPr txBox="1">
            <a:spLocks noChangeArrowheads="1"/>
          </p:cNvSpPr>
          <p:nvPr/>
        </p:nvSpPr>
        <p:spPr bwMode="auto">
          <a:xfrm>
            <a:off x="7718425" y="5549900"/>
            <a:ext cx="1344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9249" name="TextBox 21"/>
          <p:cNvSpPr txBox="1">
            <a:spLocks noChangeArrowheads="1"/>
          </p:cNvSpPr>
          <p:nvPr/>
        </p:nvSpPr>
        <p:spPr bwMode="auto">
          <a:xfrm>
            <a:off x="9894888" y="5549900"/>
            <a:ext cx="1344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zh-CN" alt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596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3"/>
          <p:cNvGrpSpPr>
            <a:grpSpLocks/>
          </p:cNvGrpSpPr>
          <p:nvPr/>
        </p:nvGrpSpPr>
        <p:grpSpPr bwMode="auto">
          <a:xfrm>
            <a:off x="0" y="0"/>
            <a:ext cx="2387600" cy="457200"/>
            <a:chOff x="0" y="0"/>
            <a:chExt cx="2080285" cy="457200"/>
          </a:xfrm>
        </p:grpSpPr>
        <p:sp>
          <p:nvSpPr>
            <p:cNvPr id="10263" name="矩形 1"/>
            <p:cNvSpPr>
              <a:spLocks noChangeArrowheads="1"/>
            </p:cNvSpPr>
            <p:nvPr/>
          </p:nvSpPr>
          <p:spPr bwMode="auto">
            <a:xfrm>
              <a:off x="0" y="0"/>
              <a:ext cx="1616546" cy="457200"/>
            </a:xfrm>
            <a:prstGeom prst="rect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264" name="等腰三角形 2"/>
            <p:cNvSpPr>
              <a:spLocks noChangeArrowheads="1"/>
            </p:cNvSpPr>
            <p:nvPr/>
          </p:nvSpPr>
          <p:spPr bwMode="auto">
            <a:xfrm rot="10800000">
              <a:off x="1616547" y="0"/>
              <a:ext cx="463738" cy="457200"/>
            </a:xfrm>
            <a:prstGeom prst="triangle">
              <a:avLst>
                <a:gd name="adj" fmla="val 100000"/>
              </a:avLst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243" name="文本框 13"/>
          <p:cNvSpPr txBox="1">
            <a:spLocks noChangeArrowheads="1"/>
          </p:cNvSpPr>
          <p:nvPr/>
        </p:nvSpPr>
        <p:spPr bwMode="auto">
          <a:xfrm>
            <a:off x="120650" y="44450"/>
            <a:ext cx="1612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点此添加标题</a:t>
            </a:r>
            <a:endParaRPr lang="zh-CN" altLang="en-US" sz="1000"/>
          </a:p>
        </p:txBody>
      </p:sp>
      <p:sp>
        <p:nvSpPr>
          <p:cNvPr id="10244" name="Rectangle 51"/>
          <p:cNvSpPr>
            <a:spLocks noChangeArrowheads="1"/>
          </p:cNvSpPr>
          <p:nvPr/>
        </p:nvSpPr>
        <p:spPr bwMode="auto">
          <a:xfrm>
            <a:off x="5360988" y="3040063"/>
            <a:ext cx="13112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4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78%</a:t>
            </a:r>
            <a:endParaRPr lang="bg-BG" altLang="en-US" sz="42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45" name="Arc 1"/>
          <p:cNvSpPr>
            <a:spLocks/>
          </p:cNvSpPr>
          <p:nvPr/>
        </p:nvSpPr>
        <p:spPr bwMode="auto">
          <a:xfrm>
            <a:off x="4868863" y="2201863"/>
            <a:ext cx="2454275" cy="2454275"/>
          </a:xfrm>
          <a:custGeom>
            <a:avLst/>
            <a:gdLst>
              <a:gd name="T0" fmla="*/ 1226742 w 2454474"/>
              <a:gd name="T1" fmla="*/ 0 h 2454474"/>
              <a:gd name="T2" fmla="*/ 2442643 w 2454474"/>
              <a:gd name="T3" fmla="*/ 1064045 h 2454474"/>
              <a:gd name="T4" fmla="*/ 1549256 w 2454474"/>
              <a:gd name="T5" fmla="*/ 2410327 h 2454474"/>
              <a:gd name="T6" fmla="*/ 96384 w 2454474"/>
              <a:gd name="T7" fmla="*/ 1703383 h 2454474"/>
              <a:gd name="T8" fmla="*/ 1226742 w 2454474"/>
              <a:gd name="T9" fmla="*/ 1226742 h 2454474"/>
              <a:gd name="T10" fmla="*/ 1226742 w 2454474"/>
              <a:gd name="T11" fmla="*/ 0 h 2454474"/>
              <a:gd name="T12" fmla="*/ 1226742 w 2454474"/>
              <a:gd name="T13" fmla="*/ 0 h 2454474"/>
              <a:gd name="T14" fmla="*/ 2442643 w 2454474"/>
              <a:gd name="T15" fmla="*/ 1064045 h 2454474"/>
              <a:gd name="T16" fmla="*/ 1549256 w 2454474"/>
              <a:gd name="T17" fmla="*/ 2410327 h 2454474"/>
              <a:gd name="T18" fmla="*/ 96384 w 2454474"/>
              <a:gd name="T19" fmla="*/ 1703383 h 245447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54474" h="2454474" stroke="0">
                <a:moveTo>
                  <a:pt x="1227237" y="0"/>
                </a:moveTo>
                <a:cubicBezTo>
                  <a:pt x="1842114" y="0"/>
                  <a:pt x="2362085" y="455029"/>
                  <a:pt x="2443633" y="1064475"/>
                </a:cubicBezTo>
                <a:cubicBezTo>
                  <a:pt x="2525181" y="1673921"/>
                  <a:pt x="2143132" y="2249646"/>
                  <a:pt x="1549886" y="2411302"/>
                </a:cubicBezTo>
                <a:cubicBezTo>
                  <a:pt x="956639" y="2572957"/>
                  <a:pt x="335330" y="2270639"/>
                  <a:pt x="96424" y="1704073"/>
                </a:cubicBezTo>
                <a:lnTo>
                  <a:pt x="1227237" y="1227237"/>
                </a:lnTo>
                <a:lnTo>
                  <a:pt x="1227237" y="0"/>
                </a:lnTo>
                <a:close/>
              </a:path>
              <a:path w="2454474" h="2454474" fill="none">
                <a:moveTo>
                  <a:pt x="1227237" y="0"/>
                </a:moveTo>
                <a:cubicBezTo>
                  <a:pt x="1842114" y="0"/>
                  <a:pt x="2362085" y="455029"/>
                  <a:pt x="2443633" y="1064475"/>
                </a:cubicBezTo>
                <a:cubicBezTo>
                  <a:pt x="2525181" y="1673921"/>
                  <a:pt x="2143132" y="2249646"/>
                  <a:pt x="1549886" y="2411302"/>
                </a:cubicBezTo>
                <a:cubicBezTo>
                  <a:pt x="956639" y="2572957"/>
                  <a:pt x="335330" y="2270639"/>
                  <a:pt x="96424" y="1704073"/>
                </a:cubicBezTo>
              </a:path>
            </a:pathLst>
          </a:custGeom>
          <a:noFill/>
          <a:ln w="57150" cap="flat" cmpd="sng">
            <a:solidFill>
              <a:srgbClr val="72BC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46" name="Arc 53"/>
          <p:cNvSpPr>
            <a:spLocks/>
          </p:cNvSpPr>
          <p:nvPr/>
        </p:nvSpPr>
        <p:spPr bwMode="auto">
          <a:xfrm>
            <a:off x="4706938" y="2039938"/>
            <a:ext cx="2778125" cy="2778125"/>
          </a:xfrm>
          <a:custGeom>
            <a:avLst/>
            <a:gdLst>
              <a:gd name="T0" fmla="*/ 1390874 w 2777220"/>
              <a:gd name="T1" fmla="*/ 0 h 2777220"/>
              <a:gd name="T2" fmla="*/ 2685497 w 2777220"/>
              <a:gd name="T3" fmla="*/ 882460 h 2777220"/>
              <a:gd name="T4" fmla="*/ 2337332 w 2777220"/>
              <a:gd name="T5" fmla="*/ 2410063 h 2777220"/>
              <a:gd name="T6" fmla="*/ 788180 w 2777220"/>
              <a:gd name="T7" fmla="*/ 2644385 h 2777220"/>
              <a:gd name="T8" fmla="*/ 3801 w 2777220"/>
              <a:gd name="T9" fmla="*/ 1288089 h 2777220"/>
              <a:gd name="T10" fmla="*/ 1390874 w 2777220"/>
              <a:gd name="T11" fmla="*/ 1390874 h 2777220"/>
              <a:gd name="T12" fmla="*/ 1390874 w 2777220"/>
              <a:gd name="T13" fmla="*/ 0 h 2777220"/>
              <a:gd name="T14" fmla="*/ 1390874 w 2777220"/>
              <a:gd name="T15" fmla="*/ 0 h 2777220"/>
              <a:gd name="T16" fmla="*/ 2685497 w 2777220"/>
              <a:gd name="T17" fmla="*/ 882460 h 2777220"/>
              <a:gd name="T18" fmla="*/ 2337332 w 2777220"/>
              <a:gd name="T19" fmla="*/ 2410063 h 2777220"/>
              <a:gd name="T20" fmla="*/ 788180 w 2777220"/>
              <a:gd name="T21" fmla="*/ 2644385 h 2777220"/>
              <a:gd name="T22" fmla="*/ 3801 w 2777220"/>
              <a:gd name="T23" fmla="*/ 1288089 h 27772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77220" h="2777220" stroke="0">
                <a:moveTo>
                  <a:pt x="1388610" y="0"/>
                </a:moveTo>
                <a:cubicBezTo>
                  <a:pt x="1959610" y="0"/>
                  <a:pt x="2472404" y="349539"/>
                  <a:pt x="2681125" y="881025"/>
                </a:cubicBezTo>
                <a:cubicBezTo>
                  <a:pt x="2889846" y="1412511"/>
                  <a:pt x="2751940" y="2017587"/>
                  <a:pt x="2333528" y="2406140"/>
                </a:cubicBezTo>
                <a:cubicBezTo>
                  <a:pt x="1915117" y="2794693"/>
                  <a:pt x="1301504" y="2887507"/>
                  <a:pt x="786896" y="2640081"/>
                </a:cubicBezTo>
                <a:cubicBezTo>
                  <a:pt x="272288" y="2392655"/>
                  <a:pt x="-38400" y="1855432"/>
                  <a:pt x="3796" y="1285993"/>
                </a:cubicBezTo>
                <a:lnTo>
                  <a:pt x="1388610" y="1388610"/>
                </a:lnTo>
                <a:lnTo>
                  <a:pt x="1388610" y="0"/>
                </a:lnTo>
                <a:close/>
              </a:path>
              <a:path w="2777220" h="2777220" fill="none">
                <a:moveTo>
                  <a:pt x="1388610" y="0"/>
                </a:moveTo>
                <a:cubicBezTo>
                  <a:pt x="1959610" y="0"/>
                  <a:pt x="2472404" y="349539"/>
                  <a:pt x="2681125" y="881025"/>
                </a:cubicBezTo>
                <a:cubicBezTo>
                  <a:pt x="2889846" y="1412511"/>
                  <a:pt x="2751940" y="2017587"/>
                  <a:pt x="2333528" y="2406140"/>
                </a:cubicBezTo>
                <a:cubicBezTo>
                  <a:pt x="1915117" y="2794693"/>
                  <a:pt x="1301504" y="2887507"/>
                  <a:pt x="786896" y="2640081"/>
                </a:cubicBezTo>
                <a:cubicBezTo>
                  <a:pt x="272288" y="2392655"/>
                  <a:pt x="-38400" y="1855432"/>
                  <a:pt x="3796" y="1285993"/>
                </a:cubicBezTo>
              </a:path>
            </a:pathLst>
          </a:custGeom>
          <a:noFill/>
          <a:ln w="57150" cap="flat" cmpd="sng">
            <a:solidFill>
              <a:srgbClr val="30363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47" name="Arc 54"/>
          <p:cNvSpPr>
            <a:spLocks/>
          </p:cNvSpPr>
          <p:nvPr/>
        </p:nvSpPr>
        <p:spPr bwMode="auto">
          <a:xfrm>
            <a:off x="5026025" y="2343150"/>
            <a:ext cx="2141538" cy="2141538"/>
          </a:xfrm>
          <a:custGeom>
            <a:avLst/>
            <a:gdLst>
              <a:gd name="T0" fmla="*/ 1070281 w 2141782"/>
              <a:gd name="T1" fmla="*/ 0 h 2141782"/>
              <a:gd name="T2" fmla="*/ 2138731 w 2141782"/>
              <a:gd name="T3" fmla="*/ 1007715 h 2141782"/>
              <a:gd name="T4" fmla="*/ 1195200 w 2141782"/>
              <a:gd name="T5" fmla="*/ 2133248 h 2141782"/>
              <a:gd name="T6" fmla="*/ 16435 w 2141782"/>
              <a:gd name="T7" fmla="*/ 1257124 h 2141782"/>
              <a:gd name="T8" fmla="*/ 1070281 w 2141782"/>
              <a:gd name="T9" fmla="*/ 1070281 h 2141782"/>
              <a:gd name="T10" fmla="*/ 1070281 w 2141782"/>
              <a:gd name="T11" fmla="*/ 0 h 2141782"/>
              <a:gd name="T12" fmla="*/ 1070281 w 2141782"/>
              <a:gd name="T13" fmla="*/ 0 h 2141782"/>
              <a:gd name="T14" fmla="*/ 2138731 w 2141782"/>
              <a:gd name="T15" fmla="*/ 1007715 h 2141782"/>
              <a:gd name="T16" fmla="*/ 1195200 w 2141782"/>
              <a:gd name="T17" fmla="*/ 2133248 h 2141782"/>
              <a:gd name="T18" fmla="*/ 16435 w 2141782"/>
              <a:gd name="T19" fmla="*/ 1257124 h 214178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41782" h="2141782" stroke="0">
                <a:moveTo>
                  <a:pt x="1070891" y="0"/>
                </a:moveTo>
                <a:cubicBezTo>
                  <a:pt x="1638012" y="0"/>
                  <a:pt x="2106798" y="442138"/>
                  <a:pt x="2139951" y="1008290"/>
                </a:cubicBezTo>
                <a:cubicBezTo>
                  <a:pt x="2173103" y="1574441"/>
                  <a:pt x="1759125" y="2068272"/>
                  <a:pt x="1195880" y="2134463"/>
                </a:cubicBezTo>
                <a:cubicBezTo>
                  <a:pt x="632635" y="2200654"/>
                  <a:pt x="115449" y="1816252"/>
                  <a:pt x="16445" y="1257839"/>
                </a:cubicBezTo>
                <a:lnTo>
                  <a:pt x="1070891" y="1070891"/>
                </a:lnTo>
                <a:lnTo>
                  <a:pt x="1070891" y="0"/>
                </a:lnTo>
                <a:close/>
              </a:path>
              <a:path w="2141782" h="2141782" fill="none">
                <a:moveTo>
                  <a:pt x="1070891" y="0"/>
                </a:moveTo>
                <a:cubicBezTo>
                  <a:pt x="1638012" y="0"/>
                  <a:pt x="2106798" y="442138"/>
                  <a:pt x="2139951" y="1008290"/>
                </a:cubicBezTo>
                <a:cubicBezTo>
                  <a:pt x="2173103" y="1574441"/>
                  <a:pt x="1759125" y="2068272"/>
                  <a:pt x="1195880" y="2134463"/>
                </a:cubicBezTo>
                <a:cubicBezTo>
                  <a:pt x="632635" y="2200654"/>
                  <a:pt x="115449" y="1816252"/>
                  <a:pt x="16445" y="1257839"/>
                </a:cubicBezTo>
              </a:path>
            </a:pathLst>
          </a:custGeom>
          <a:noFill/>
          <a:ln w="57150" cap="flat" cmpd="sng">
            <a:solidFill>
              <a:srgbClr val="30363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48" name="Arc 55"/>
          <p:cNvSpPr>
            <a:spLocks/>
          </p:cNvSpPr>
          <p:nvPr/>
        </p:nvSpPr>
        <p:spPr bwMode="auto">
          <a:xfrm>
            <a:off x="5194300" y="2522538"/>
            <a:ext cx="1803400" cy="1801812"/>
          </a:xfrm>
          <a:custGeom>
            <a:avLst/>
            <a:gdLst>
              <a:gd name="T0" fmla="*/ 902760 w 1802870"/>
              <a:gd name="T1" fmla="*/ 0 h 1802870"/>
              <a:gd name="T2" fmla="*/ 1741174 w 1802870"/>
              <a:gd name="T3" fmla="*/ 565541 h 1802870"/>
              <a:gd name="T4" fmla="*/ 1524492 w 1802870"/>
              <a:gd name="T5" fmla="*/ 1550461 h 1802870"/>
              <a:gd name="T6" fmla="*/ 525393 w 1802870"/>
              <a:gd name="T7" fmla="*/ 1715293 h 1802870"/>
              <a:gd name="T8" fmla="*/ 902760 w 1802870"/>
              <a:gd name="T9" fmla="*/ 898793 h 1802870"/>
              <a:gd name="T10" fmla="*/ 902760 w 1802870"/>
              <a:gd name="T11" fmla="*/ 0 h 1802870"/>
              <a:gd name="T12" fmla="*/ 902760 w 1802870"/>
              <a:gd name="T13" fmla="*/ 0 h 1802870"/>
              <a:gd name="T14" fmla="*/ 1741174 w 1802870"/>
              <a:gd name="T15" fmla="*/ 565541 h 1802870"/>
              <a:gd name="T16" fmla="*/ 1524492 w 1802870"/>
              <a:gd name="T17" fmla="*/ 1550461 h 1802870"/>
              <a:gd name="T18" fmla="*/ 525393 w 1802870"/>
              <a:gd name="T19" fmla="*/ 1715293 h 18028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02870" h="1802870" stroke="0">
                <a:moveTo>
                  <a:pt x="901435" y="0"/>
                </a:moveTo>
                <a:cubicBezTo>
                  <a:pt x="1270253" y="0"/>
                  <a:pt x="1601868" y="224674"/>
                  <a:pt x="1738617" y="567203"/>
                </a:cubicBezTo>
                <a:cubicBezTo>
                  <a:pt x="1875366" y="909732"/>
                  <a:pt x="1789662" y="1301014"/>
                  <a:pt x="1522252" y="1555018"/>
                </a:cubicBezTo>
                <a:cubicBezTo>
                  <a:pt x="1254841" y="1809022"/>
                  <a:pt x="859672" y="1874506"/>
                  <a:pt x="524623" y="1720335"/>
                </a:cubicBezTo>
                <a:lnTo>
                  <a:pt x="901435" y="901435"/>
                </a:lnTo>
                <a:lnTo>
                  <a:pt x="901435" y="0"/>
                </a:lnTo>
                <a:close/>
              </a:path>
              <a:path w="1802870" h="1802870" fill="none">
                <a:moveTo>
                  <a:pt x="901435" y="0"/>
                </a:moveTo>
                <a:cubicBezTo>
                  <a:pt x="1270253" y="0"/>
                  <a:pt x="1601868" y="224674"/>
                  <a:pt x="1738617" y="567203"/>
                </a:cubicBezTo>
                <a:cubicBezTo>
                  <a:pt x="1875366" y="909732"/>
                  <a:pt x="1789662" y="1301014"/>
                  <a:pt x="1522252" y="1555018"/>
                </a:cubicBezTo>
                <a:cubicBezTo>
                  <a:pt x="1254841" y="1809022"/>
                  <a:pt x="859672" y="1874506"/>
                  <a:pt x="524623" y="1720335"/>
                </a:cubicBezTo>
              </a:path>
            </a:pathLst>
          </a:custGeom>
          <a:noFill/>
          <a:ln w="57150" cap="flat" cmpd="sng">
            <a:solidFill>
              <a:srgbClr val="72BC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49" name="Arc 56"/>
          <p:cNvSpPr>
            <a:spLocks/>
          </p:cNvSpPr>
          <p:nvPr/>
        </p:nvSpPr>
        <p:spPr bwMode="auto">
          <a:xfrm>
            <a:off x="5359400" y="2687638"/>
            <a:ext cx="1473200" cy="1471612"/>
          </a:xfrm>
          <a:custGeom>
            <a:avLst/>
            <a:gdLst>
              <a:gd name="T0" fmla="*/ 737764 w 1472618"/>
              <a:gd name="T1" fmla="*/ 0 h 1472618"/>
              <a:gd name="T2" fmla="*/ 1436249 w 1472618"/>
              <a:gd name="T3" fmla="*/ 497550 h 1472618"/>
              <a:gd name="T4" fmla="*/ 1187521 w 1472618"/>
              <a:gd name="T5" fmla="*/ 1315475 h 1472618"/>
              <a:gd name="T6" fmla="*/ 328881 w 1472618"/>
              <a:gd name="T7" fmla="*/ 1344588 h 1472618"/>
              <a:gd name="T8" fmla="*/ 737764 w 1472618"/>
              <a:gd name="T9" fmla="*/ 733797 h 1472618"/>
              <a:gd name="T10" fmla="*/ 737764 w 1472618"/>
              <a:gd name="T11" fmla="*/ 0 h 1472618"/>
              <a:gd name="T12" fmla="*/ 737764 w 1472618"/>
              <a:gd name="T13" fmla="*/ 0 h 1472618"/>
              <a:gd name="T14" fmla="*/ 1436249 w 1472618"/>
              <a:gd name="T15" fmla="*/ 497550 h 1472618"/>
              <a:gd name="T16" fmla="*/ 1187521 w 1472618"/>
              <a:gd name="T17" fmla="*/ 1315475 h 1472618"/>
              <a:gd name="T18" fmla="*/ 328881 w 1472618"/>
              <a:gd name="T19" fmla="*/ 1344588 h 14726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72618" h="1472618" stroke="0">
                <a:moveTo>
                  <a:pt x="736309" y="0"/>
                </a:moveTo>
                <a:cubicBezTo>
                  <a:pt x="1051603" y="0"/>
                  <a:pt x="1331905" y="200747"/>
                  <a:pt x="1433414" y="499253"/>
                </a:cubicBezTo>
                <a:cubicBezTo>
                  <a:pt x="1534923" y="797759"/>
                  <a:pt x="1435109" y="1127768"/>
                  <a:pt x="1185177" y="1319977"/>
                </a:cubicBezTo>
                <a:cubicBezTo>
                  <a:pt x="935245" y="1512186"/>
                  <a:pt x="590672" y="1523933"/>
                  <a:pt x="328231" y="1349190"/>
                </a:cubicBezTo>
                <a:lnTo>
                  <a:pt x="736309" y="736309"/>
                </a:lnTo>
                <a:lnTo>
                  <a:pt x="736309" y="0"/>
                </a:lnTo>
                <a:close/>
              </a:path>
              <a:path w="1472618" h="1472618" fill="none">
                <a:moveTo>
                  <a:pt x="736309" y="0"/>
                </a:moveTo>
                <a:cubicBezTo>
                  <a:pt x="1051603" y="0"/>
                  <a:pt x="1331905" y="200747"/>
                  <a:pt x="1433414" y="499253"/>
                </a:cubicBezTo>
                <a:cubicBezTo>
                  <a:pt x="1534923" y="797759"/>
                  <a:pt x="1435109" y="1127768"/>
                  <a:pt x="1185177" y="1319977"/>
                </a:cubicBezTo>
                <a:cubicBezTo>
                  <a:pt x="935245" y="1512186"/>
                  <a:pt x="590672" y="1523933"/>
                  <a:pt x="328231" y="1349190"/>
                </a:cubicBezTo>
              </a:path>
            </a:pathLst>
          </a:custGeom>
          <a:noFill/>
          <a:ln w="57150" cap="flat" cmpd="sng">
            <a:solidFill>
              <a:srgbClr val="30363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50" name="Arc 57"/>
          <p:cNvSpPr>
            <a:spLocks/>
          </p:cNvSpPr>
          <p:nvPr/>
        </p:nvSpPr>
        <p:spPr bwMode="auto">
          <a:xfrm>
            <a:off x="5526088" y="2870200"/>
            <a:ext cx="1139825" cy="1139825"/>
          </a:xfrm>
          <a:custGeom>
            <a:avLst/>
            <a:gdLst>
              <a:gd name="T0" fmla="*/ 570444 w 1139559"/>
              <a:gd name="T1" fmla="*/ 0 h 1139559"/>
              <a:gd name="T2" fmla="*/ 1075817 w 1139559"/>
              <a:gd name="T3" fmla="*/ 305857 h 1139559"/>
              <a:gd name="T4" fmla="*/ 1039252 w 1139559"/>
              <a:gd name="T5" fmla="*/ 895447 h 1139559"/>
              <a:gd name="T6" fmla="*/ 570445 w 1139559"/>
              <a:gd name="T7" fmla="*/ 570445 h 1139559"/>
              <a:gd name="T8" fmla="*/ 570444 w 1139559"/>
              <a:gd name="T9" fmla="*/ 0 h 1139559"/>
              <a:gd name="T10" fmla="*/ 570444 w 1139559"/>
              <a:gd name="T11" fmla="*/ 0 h 1139559"/>
              <a:gd name="T12" fmla="*/ 1075817 w 1139559"/>
              <a:gd name="T13" fmla="*/ 305857 h 1139559"/>
              <a:gd name="T14" fmla="*/ 1039252 w 1139559"/>
              <a:gd name="T15" fmla="*/ 895447 h 11395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39559" h="1139559" stroke="0">
                <a:moveTo>
                  <a:pt x="569779" y="0"/>
                </a:moveTo>
                <a:cubicBezTo>
                  <a:pt x="781771" y="0"/>
                  <a:pt x="976235" y="117693"/>
                  <a:pt x="1074562" y="305502"/>
                </a:cubicBezTo>
                <a:cubicBezTo>
                  <a:pt x="1172889" y="493311"/>
                  <a:pt x="1158820" y="720181"/>
                  <a:pt x="1038041" y="894402"/>
                </a:cubicBezTo>
                <a:lnTo>
                  <a:pt x="569780" y="569780"/>
                </a:lnTo>
                <a:cubicBezTo>
                  <a:pt x="569780" y="379853"/>
                  <a:pt x="569779" y="189927"/>
                  <a:pt x="569779" y="0"/>
                </a:cubicBezTo>
                <a:close/>
              </a:path>
              <a:path w="1139559" h="1139559" fill="none">
                <a:moveTo>
                  <a:pt x="569779" y="0"/>
                </a:moveTo>
                <a:cubicBezTo>
                  <a:pt x="781771" y="0"/>
                  <a:pt x="976235" y="117693"/>
                  <a:pt x="1074562" y="305502"/>
                </a:cubicBezTo>
                <a:cubicBezTo>
                  <a:pt x="1172889" y="493311"/>
                  <a:pt x="1158820" y="720181"/>
                  <a:pt x="1038041" y="894402"/>
                </a:cubicBezTo>
              </a:path>
            </a:pathLst>
          </a:custGeom>
          <a:noFill/>
          <a:ln w="57150" cap="flat" cmpd="sng">
            <a:solidFill>
              <a:srgbClr val="72BC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10251" name="Straight Connector 58"/>
          <p:cNvCxnSpPr>
            <a:cxnSpLocks noChangeShapeType="1"/>
          </p:cNvCxnSpPr>
          <p:nvPr/>
        </p:nvCxnSpPr>
        <p:spPr bwMode="auto">
          <a:xfrm>
            <a:off x="1855788" y="3189288"/>
            <a:ext cx="2851150" cy="0"/>
          </a:xfrm>
          <a:prstGeom prst="line">
            <a:avLst/>
          </a:prstGeom>
          <a:noFill/>
          <a:ln w="12700">
            <a:solidFill>
              <a:srgbClr val="72BCC5"/>
            </a:solidFill>
            <a:prstDash val="sysDot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2" name="Straight Connector 60"/>
          <p:cNvCxnSpPr>
            <a:cxnSpLocks noChangeShapeType="1"/>
          </p:cNvCxnSpPr>
          <p:nvPr/>
        </p:nvCxnSpPr>
        <p:spPr bwMode="auto">
          <a:xfrm>
            <a:off x="3379788" y="3810000"/>
            <a:ext cx="1576387" cy="0"/>
          </a:xfrm>
          <a:prstGeom prst="line">
            <a:avLst/>
          </a:prstGeom>
          <a:noFill/>
          <a:ln w="12700">
            <a:solidFill>
              <a:srgbClr val="72BCC5"/>
            </a:solidFill>
            <a:prstDash val="sysDot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3" name="Elbow Connector 62"/>
          <p:cNvCxnSpPr>
            <a:cxnSpLocks noChangeShapeType="1"/>
          </p:cNvCxnSpPr>
          <p:nvPr/>
        </p:nvCxnSpPr>
        <p:spPr bwMode="auto">
          <a:xfrm>
            <a:off x="3579813" y="2522538"/>
            <a:ext cx="1466850" cy="1036637"/>
          </a:xfrm>
          <a:prstGeom prst="bentConnector3">
            <a:avLst>
              <a:gd name="adj1" fmla="val 100472"/>
            </a:avLst>
          </a:prstGeom>
          <a:noFill/>
          <a:ln w="12700">
            <a:solidFill>
              <a:srgbClr val="72BCC5"/>
            </a:solidFill>
            <a:prstDash val="sysDot"/>
            <a:miter lim="800000"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4" name="Rectangle 63"/>
          <p:cNvSpPr>
            <a:spLocks noChangeArrowheads="1"/>
          </p:cNvSpPr>
          <p:nvPr/>
        </p:nvSpPr>
        <p:spPr bwMode="auto">
          <a:xfrm>
            <a:off x="1514475" y="2765425"/>
            <a:ext cx="157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  <a:endParaRPr lang="bg-BG" altLang="en-US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0255" name="Straight Connector 64"/>
          <p:cNvCxnSpPr>
            <a:cxnSpLocks noChangeShapeType="1"/>
          </p:cNvCxnSpPr>
          <p:nvPr/>
        </p:nvCxnSpPr>
        <p:spPr bwMode="auto">
          <a:xfrm>
            <a:off x="1855788" y="4206875"/>
            <a:ext cx="3792537" cy="0"/>
          </a:xfrm>
          <a:prstGeom prst="line">
            <a:avLst/>
          </a:prstGeom>
          <a:noFill/>
          <a:ln w="12700">
            <a:solidFill>
              <a:srgbClr val="72BCC5"/>
            </a:solidFill>
            <a:prstDash val="sysDot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6" name="Straight Connector 69"/>
          <p:cNvCxnSpPr>
            <a:cxnSpLocks noChangeShapeType="1"/>
          </p:cNvCxnSpPr>
          <p:nvPr/>
        </p:nvCxnSpPr>
        <p:spPr bwMode="auto">
          <a:xfrm flipV="1">
            <a:off x="5622925" y="3963988"/>
            <a:ext cx="4387850" cy="15875"/>
          </a:xfrm>
          <a:prstGeom prst="line">
            <a:avLst/>
          </a:prstGeom>
          <a:noFill/>
          <a:ln w="12700">
            <a:solidFill>
              <a:srgbClr val="72BCC5"/>
            </a:solidFill>
            <a:prstDash val="sysDot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7" name="Elbow Connector 70"/>
          <p:cNvCxnSpPr>
            <a:cxnSpLocks noChangeShapeType="1"/>
          </p:cNvCxnSpPr>
          <p:nvPr/>
        </p:nvCxnSpPr>
        <p:spPr bwMode="auto">
          <a:xfrm rot="10800000" flipV="1">
            <a:off x="6527800" y="3289300"/>
            <a:ext cx="3482975" cy="53975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72BCC5"/>
            </a:solidFill>
            <a:prstDash val="sysDot"/>
            <a:miter lim="800000"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8" name="Rectangle 63"/>
          <p:cNvSpPr>
            <a:spLocks noChangeArrowheads="1"/>
          </p:cNvSpPr>
          <p:nvPr/>
        </p:nvSpPr>
        <p:spPr bwMode="auto">
          <a:xfrm>
            <a:off x="3160713" y="1978025"/>
            <a:ext cx="157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  <a:endParaRPr lang="bg-BG" altLang="en-US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59" name="Rectangle 63"/>
          <p:cNvSpPr>
            <a:spLocks noChangeArrowheads="1"/>
          </p:cNvSpPr>
          <p:nvPr/>
        </p:nvSpPr>
        <p:spPr bwMode="auto">
          <a:xfrm>
            <a:off x="2954338" y="3397250"/>
            <a:ext cx="157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  <a:endParaRPr lang="bg-BG" altLang="en-US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60" name="Rectangle 63"/>
          <p:cNvSpPr>
            <a:spLocks noChangeArrowheads="1"/>
          </p:cNvSpPr>
          <p:nvPr/>
        </p:nvSpPr>
        <p:spPr bwMode="auto">
          <a:xfrm>
            <a:off x="1514475" y="3781425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  <a:endParaRPr lang="bg-BG" altLang="en-US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61" name="Rectangle 63"/>
          <p:cNvSpPr>
            <a:spLocks noChangeArrowheads="1"/>
          </p:cNvSpPr>
          <p:nvPr/>
        </p:nvSpPr>
        <p:spPr bwMode="auto">
          <a:xfrm>
            <a:off x="9226550" y="2786063"/>
            <a:ext cx="1568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  <a:endParaRPr lang="bg-BG" altLang="en-US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62" name="Rectangle 63"/>
          <p:cNvSpPr>
            <a:spLocks noChangeArrowheads="1"/>
          </p:cNvSpPr>
          <p:nvPr/>
        </p:nvSpPr>
        <p:spPr bwMode="auto">
          <a:xfrm>
            <a:off x="9239250" y="3505200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单击添加标题</a:t>
            </a:r>
            <a:endParaRPr lang="bg-BG" altLang="en-US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清风素材 https://12sc.taobao.com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Pages>0</Pages>
  <Words>2364</Words>
  <Characters>0</Characters>
  <Application>Microsoft Office PowerPoint</Application>
  <DocSecurity>0</DocSecurity>
  <PresentationFormat>宽屏</PresentationFormat>
  <Lines>0</Lines>
  <Paragraphs>265</Paragraphs>
  <Slides>28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Gill Sans</vt:lpstr>
      <vt:lpstr>MS PGothic</vt:lpstr>
      <vt:lpstr>PT Sans</vt:lpstr>
      <vt:lpstr>Roboto Light</vt:lpstr>
      <vt:lpstr>宋体</vt:lpstr>
      <vt:lpstr>微软雅黑</vt:lpstr>
      <vt:lpstr>Arial</vt:lpstr>
      <vt:lpstr>Calibri</vt:lpstr>
      <vt:lpstr>Calibri Light</vt:lpstr>
      <vt:lpstr>Open Sans</vt:lpstr>
      <vt:lpstr>清风素材 https://12sc.taobao.com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subject>12sc.taobao.com</dc:subject>
  <dc:creator>锐旗设计;https://9ppt.taobao.com</dc:creator>
  <cp:keywords>锐旗设计；https://9ppt.taobao.com</cp:keywords>
  <dc:description>12sc.taobao.com</dc:description>
  <cp:lastModifiedBy>Admin</cp:lastModifiedBy>
  <cp:revision>17</cp:revision>
  <dcterms:created xsi:type="dcterms:W3CDTF">2015-07-19T08:05:52Z</dcterms:created>
  <dcterms:modified xsi:type="dcterms:W3CDTF">2016-11-07T15:22:31Z</dcterms:modified>
  <cp:category>锐旗设计；https://9ppt.taobao.com</cp:category>
  <cp:contentStatus>12sc.taobao.com</cp:contentStatus>
</cp:coreProperties>
</file>